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F506A2E-C760-4D46-8D60-BFB11397D80C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B8E8EA3-639A-430E-B146-A5A50EC5B5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117180" cy="195798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Code of Conduct, Character and Support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 Smith School 		</a:t>
            </a:r>
            <a:endParaRPr lang="en-US" dirty="0"/>
          </a:p>
        </p:txBody>
      </p:sp>
      <p:pic>
        <p:nvPicPr>
          <p:cNvPr id="1027" name="Picture 3" descr="C:\Program Files (x86)\Microsoft Office\MEDIA\CAGCAT10\j018332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152" y="4151779"/>
            <a:ext cx="1805940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kosak19\AppData\Local\Microsoft\Windows\Temporary Internet Files\Content.IE5\1HIUMSGF\MC90038257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190" y="4038600"/>
            <a:ext cx="2040528" cy="204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59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Adults Will Help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Restorative Circles </a:t>
            </a:r>
          </a:p>
          <a:p>
            <a:r>
              <a:rPr lang="en-US" dirty="0" smtClean="0"/>
              <a:t>Responsive Conferences</a:t>
            </a:r>
          </a:p>
          <a:p>
            <a:r>
              <a:rPr lang="en-US" dirty="0" smtClean="0"/>
              <a:t>Mediation</a:t>
            </a:r>
          </a:p>
          <a:p>
            <a:r>
              <a:rPr lang="en-US" dirty="0" smtClean="0"/>
              <a:t>Assignment of a Support Coach</a:t>
            </a:r>
          </a:p>
          <a:p>
            <a:r>
              <a:rPr lang="en-US" dirty="0" smtClean="0"/>
              <a:t>Reset Pass</a:t>
            </a:r>
          </a:p>
          <a:p>
            <a:r>
              <a:rPr lang="en-US" dirty="0" smtClean="0"/>
              <a:t>Working together with parent(s) and other adults to support you</a:t>
            </a:r>
          </a:p>
          <a:p>
            <a:r>
              <a:rPr lang="en-US" dirty="0" smtClean="0"/>
              <a:t>Changes within your classroom </a:t>
            </a:r>
          </a:p>
          <a:p>
            <a:r>
              <a:rPr lang="en-US" dirty="0" smtClean="0"/>
              <a:t>Daily or weekly progress reports</a:t>
            </a:r>
          </a:p>
          <a:p>
            <a:r>
              <a:rPr lang="en-US" dirty="0" smtClean="0"/>
              <a:t>Check &amp; Connect</a:t>
            </a:r>
          </a:p>
          <a:p>
            <a:r>
              <a:rPr lang="en-US" dirty="0" smtClean="0"/>
              <a:t>Mentoring</a:t>
            </a:r>
          </a:p>
          <a:p>
            <a:endParaRPr lang="en-US" dirty="0"/>
          </a:p>
        </p:txBody>
      </p:sp>
      <p:pic>
        <p:nvPicPr>
          <p:cNvPr id="7170" name="Picture 2" descr="C:\Users\kkosak19\AppData\Local\Microsoft\Windows\Temporary Internet Files\Content.IE5\1HIUMSGF\MC9000708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52600"/>
            <a:ext cx="1381974" cy="167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kkosak19\AppData\Local\Microsoft\Windows\Temporary Internet Files\Content.IE5\1HIUMSGF\MP90043049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53259"/>
            <a:ext cx="1646237" cy="164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01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Code of Conduct, Character &amp;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Code serves to assure that ALL children and young people can learn in a non-disruptive environment and will be treated in a fair, consistent and non-discriminatory manner. </a:t>
            </a:r>
          </a:p>
          <a:p>
            <a:endParaRPr lang="en-US" dirty="0"/>
          </a:p>
        </p:txBody>
      </p:sp>
      <p:pic>
        <p:nvPicPr>
          <p:cNvPr id="2050" name="Picture 2" descr="C:\Users\kkosak19\AppData\Local\Microsoft\Windows\Temporary Internet Files\Content.IE5\AIIFFDLJ\MC9002906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181600"/>
            <a:ext cx="2176855" cy="127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31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 Responsibilities &amp; </a:t>
            </a:r>
            <a:br>
              <a:rPr lang="en-US" dirty="0" smtClean="0"/>
            </a:br>
            <a:r>
              <a:rPr lang="en-US" dirty="0" smtClean="0"/>
              <a:t>Expected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As a student, YOU are responsible for:</a:t>
            </a:r>
          </a:p>
          <a:p>
            <a:pPr lvl="1"/>
            <a:r>
              <a:rPr lang="en-US" sz="2800" dirty="0" smtClean="0"/>
              <a:t>Your PERSONAL CONDUCT and CHARACTER</a:t>
            </a:r>
          </a:p>
          <a:p>
            <a:pPr lvl="1"/>
            <a:r>
              <a:rPr lang="en-US" sz="2800" dirty="0" smtClean="0"/>
              <a:t>Your LEARNING</a:t>
            </a:r>
          </a:p>
          <a:p>
            <a:pPr lvl="1"/>
            <a:r>
              <a:rPr lang="en-US" sz="2800" dirty="0" smtClean="0"/>
              <a:t>Your COOPERATION WITH OTHERS &amp; TREATING OTHERS WITH RESPECT</a:t>
            </a:r>
          </a:p>
          <a:p>
            <a:pPr lvl="1"/>
            <a:r>
              <a:rPr lang="en-US" sz="2800" dirty="0" smtClean="0"/>
              <a:t>Your respect for the PROPERTY OF OTHERS</a:t>
            </a:r>
          </a:p>
          <a:p>
            <a:pPr lvl="1"/>
            <a:r>
              <a:rPr lang="en-US" sz="2800" dirty="0" smtClean="0"/>
              <a:t>Your helping to maintain a SAFE SCHOOL COMMUNITY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1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CONDUCT &amp;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678363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Attending school regularly and on time</a:t>
            </a:r>
          </a:p>
          <a:p>
            <a:r>
              <a:rPr lang="en-US" sz="3200" dirty="0" smtClean="0"/>
              <a:t>Being respectful of adults</a:t>
            </a:r>
          </a:p>
          <a:p>
            <a:r>
              <a:rPr lang="en-US" sz="3200" dirty="0" smtClean="0"/>
              <a:t>Working hard and making good choices</a:t>
            </a:r>
          </a:p>
          <a:p>
            <a:r>
              <a:rPr lang="en-US" sz="3200" dirty="0" smtClean="0"/>
              <a:t>Following school rules</a:t>
            </a:r>
          </a:p>
          <a:p>
            <a:r>
              <a:rPr lang="en-US" sz="3200" dirty="0" smtClean="0"/>
              <a:t>Accepting consequences for your behavior</a:t>
            </a:r>
          </a:p>
          <a:p>
            <a:r>
              <a:rPr lang="en-US" sz="3200" dirty="0" smtClean="0"/>
              <a:t>Making an effort to improve your behavior</a:t>
            </a:r>
          </a:p>
          <a:p>
            <a:r>
              <a:rPr lang="en-US" sz="3200" dirty="0" smtClean="0"/>
              <a:t>Dressing appropriately</a:t>
            </a:r>
          </a:p>
          <a:p>
            <a:endParaRPr lang="en-US" dirty="0"/>
          </a:p>
        </p:txBody>
      </p:sp>
      <p:pic>
        <p:nvPicPr>
          <p:cNvPr id="3074" name="Picture 2" descr="C:\Users\kkosak19\AppData\Local\Microsoft\Windows\Temporary Internet Files\Content.IE5\9IM2XJ82\MC9000566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724400"/>
            <a:ext cx="1797710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39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Doing your work to the best of your ability</a:t>
            </a:r>
          </a:p>
          <a:p>
            <a:r>
              <a:rPr lang="en-US" sz="2800" dirty="0" smtClean="0"/>
              <a:t>Come to school/class ready to learn</a:t>
            </a:r>
          </a:p>
          <a:p>
            <a:r>
              <a:rPr lang="en-US" sz="2800" dirty="0" smtClean="0"/>
              <a:t>Challenging yourself and try hard</a:t>
            </a:r>
          </a:p>
          <a:p>
            <a:r>
              <a:rPr lang="en-US" sz="2800" dirty="0" smtClean="0"/>
              <a:t>Be honest and hand in your own work</a:t>
            </a:r>
          </a:p>
          <a:p>
            <a:r>
              <a:rPr lang="en-US" sz="2800" dirty="0" smtClean="0"/>
              <a:t>Coming to school every day with a positive attitude</a:t>
            </a:r>
          </a:p>
          <a:p>
            <a:r>
              <a:rPr lang="en-US" sz="2800" dirty="0" smtClean="0"/>
              <a:t>Asking for help when you need it – don’t be afraid to ask for help!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C:\Users\kkosak19\AppData\Local\Microsoft\Windows\Temporary Internet Files\Content.IE5\AIIFFDLJ\MP90044231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986711"/>
            <a:ext cx="2272748" cy="151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25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COOPERATING WITH OTHERS &amp; TREATING OTHERS WITH RESPECT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1999"/>
          </a:xfrm>
        </p:spPr>
        <p:txBody>
          <a:bodyPr>
            <a:normAutofit/>
          </a:bodyPr>
          <a:lstStyle/>
          <a:p>
            <a:r>
              <a:rPr lang="en-US" dirty="0" smtClean="0"/>
              <a:t>Treat others the way you want to be treated (The Golden Rule)</a:t>
            </a:r>
          </a:p>
          <a:p>
            <a:r>
              <a:rPr lang="en-US" dirty="0" smtClean="0"/>
              <a:t>Speak your mind politely and respectfully</a:t>
            </a:r>
          </a:p>
          <a:p>
            <a:r>
              <a:rPr lang="en-US" dirty="0" smtClean="0"/>
              <a:t>Use a non threatening voice and body language</a:t>
            </a:r>
          </a:p>
          <a:p>
            <a:r>
              <a:rPr lang="en-US" dirty="0" smtClean="0"/>
              <a:t>Listen when others speak to you</a:t>
            </a:r>
          </a:p>
          <a:p>
            <a:r>
              <a:rPr lang="en-US" dirty="0" smtClean="0"/>
              <a:t>Respect personal space - keep hands to yourself</a:t>
            </a:r>
          </a:p>
          <a:p>
            <a:r>
              <a:rPr lang="en-US" dirty="0" smtClean="0"/>
              <a:t>Work cooperatively with others </a:t>
            </a:r>
          </a:p>
          <a:p>
            <a:r>
              <a:rPr lang="en-US" dirty="0" smtClean="0"/>
              <a:t>Act with kindness, caring, and sensitivity towards others (you never know who is having a bad day)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11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OF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Taking care of other people’s belongings and use them appropriately</a:t>
            </a:r>
          </a:p>
          <a:p>
            <a:r>
              <a:rPr lang="en-US" sz="4000" dirty="0" smtClean="0"/>
              <a:t>Personal electronics off and out of sight</a:t>
            </a:r>
          </a:p>
          <a:p>
            <a:r>
              <a:rPr lang="en-US" sz="4000" dirty="0" smtClean="0"/>
              <a:t>Using school technology appropriately</a:t>
            </a:r>
            <a:endParaRPr lang="en-US" sz="4000" dirty="0"/>
          </a:p>
        </p:txBody>
      </p:sp>
      <p:pic>
        <p:nvPicPr>
          <p:cNvPr id="5122" name="Picture 2" descr="C:\Users\kkosak19\AppData\Local\Microsoft\Windows\Temporary Internet Files\Content.IE5\F1WF8Q8N\MC9000548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1196975" cy="123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1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SAFE SCHOOL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Violence, intimidation, bullying, harassment, discrimination are NOT allowed</a:t>
            </a:r>
          </a:p>
          <a:p>
            <a:r>
              <a:rPr lang="en-US" sz="2800" dirty="0" smtClean="0"/>
              <a:t>Ask for help if you need to resolve a conflict or feel unsafe</a:t>
            </a:r>
          </a:p>
          <a:p>
            <a:r>
              <a:rPr lang="en-US" sz="2800" dirty="0" smtClean="0"/>
              <a:t>Help keep our school safe and look out for others</a:t>
            </a:r>
          </a:p>
          <a:p>
            <a:r>
              <a:rPr lang="en-US" sz="2800" dirty="0" smtClean="0"/>
              <a:t>Be safe on the bus and using school equipment</a:t>
            </a:r>
          </a:p>
          <a:p>
            <a:r>
              <a:rPr lang="en-US" sz="2800" dirty="0" smtClean="0"/>
              <a:t>Make safe and positive choices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7" name="Picture 3" descr="C:\Users\kkosak19\AppData\Local\Microsoft\Windows\Temporary Internet Files\Content.IE5\9IM2XJ82\MC90043961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029200"/>
            <a:ext cx="1137685" cy="125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01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new this year?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Reset Pass</a:t>
            </a:r>
          </a:p>
          <a:p>
            <a:pPr lvl="1"/>
            <a:r>
              <a:rPr lang="en-US" sz="2400" dirty="0" smtClean="0"/>
              <a:t>When you feel upset or angry and need a break, let your teacher know and they may give you a Reset pass</a:t>
            </a:r>
          </a:p>
          <a:p>
            <a:pPr lvl="1"/>
            <a:r>
              <a:rPr lang="en-US" sz="2400" dirty="0" smtClean="0"/>
              <a:t>Teachers can also ask you to take a Reset pass if you are having a tough time in class</a:t>
            </a:r>
          </a:p>
          <a:p>
            <a:pPr lvl="1"/>
            <a:r>
              <a:rPr lang="en-US" sz="2400" dirty="0" smtClean="0"/>
              <a:t>Your teacher will call the office and a sentry will escort you to the BIC room </a:t>
            </a:r>
            <a:endParaRPr lang="en-US" sz="2400" dirty="0"/>
          </a:p>
          <a:p>
            <a:pPr lvl="1"/>
            <a:r>
              <a:rPr lang="en-US" sz="2400" dirty="0" smtClean="0"/>
              <a:t>The BIC coordinator will may send you to a support staff member to help talk and help you get back on track and ready to learn</a:t>
            </a:r>
          </a:p>
        </p:txBody>
      </p:sp>
    </p:spTree>
    <p:extLst>
      <p:ext uri="{BB962C8B-B14F-4D97-AF65-F5344CB8AC3E}">
        <p14:creationId xmlns:p14="http://schemas.microsoft.com/office/powerpoint/2010/main" val="341983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139</TotalTime>
  <Words>468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The Code of Conduct, Character and Support</vt:lpstr>
      <vt:lpstr>What is the Code of Conduct, Character &amp; Support</vt:lpstr>
      <vt:lpstr>Student Responsibilities &amp;  Expected Behaviors</vt:lpstr>
      <vt:lpstr>PERSONAL CONDUCT &amp; CHARACTER</vt:lpstr>
      <vt:lpstr>LEARNING</vt:lpstr>
      <vt:lpstr>COOPERATING WITH OTHERS &amp; TREATING OTHERS WITH RESPECT</vt:lpstr>
      <vt:lpstr>PROPERTY OF OTHERS</vt:lpstr>
      <vt:lpstr>SAFE SCHOOL COMMUNITY</vt:lpstr>
      <vt:lpstr>What’s new this year?</vt:lpstr>
      <vt:lpstr>How Adults Will Help You</vt:lpstr>
    </vt:vector>
  </TitlesOfParts>
  <Company>Syracuse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Code of Conduct, Character and Support</dc:title>
  <dc:creator>Kosakowski, Kimberly L.</dc:creator>
  <cp:lastModifiedBy>Barber, Samuel J.</cp:lastModifiedBy>
  <cp:revision>17</cp:revision>
  <dcterms:created xsi:type="dcterms:W3CDTF">2014-09-17T17:43:45Z</dcterms:created>
  <dcterms:modified xsi:type="dcterms:W3CDTF">2015-08-22T14:37:42Z</dcterms:modified>
</cp:coreProperties>
</file>