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68" r:id="rId5"/>
    <p:sldId id="270" r:id="rId6"/>
    <p:sldId id="265" r:id="rId7"/>
    <p:sldId id="258" r:id="rId8"/>
    <p:sldId id="273" r:id="rId9"/>
    <p:sldId id="274" r:id="rId10"/>
    <p:sldId id="263" r:id="rId11"/>
    <p:sldId id="266" r:id="rId12"/>
    <p:sldId id="261" r:id="rId13"/>
    <p:sldId id="271" r:id="rId14"/>
    <p:sldId id="262" r:id="rId15"/>
    <p:sldId id="272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05A83D-6DEB-EBC8-CD75-00224A1FA4D1}" v="137" dt="2020-02-10T18:47:07.269"/>
    <p1510:client id="{8120BB69-074B-4019-F3A4-F00562E75672}" v="10" dt="2020-02-06T20:02:49.072"/>
    <p1510:client id="{DB8F1D71-684B-8FA6-FADB-8935A549B3C5}" v="824" dt="2020-02-04T19:40:05.399"/>
    <p1510:client id="{E335A321-E79A-6165-9156-0ACFB7CE7BBB}" v="89" dt="2020-02-12T15:53:48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394" autoAdjust="0"/>
  </p:normalViewPr>
  <p:slideViewPr>
    <p:cSldViewPr snapToGrid="0">
      <p:cViewPr varScale="1">
        <p:scale>
          <a:sx n="61" d="100"/>
          <a:sy n="61" d="100"/>
        </p:scale>
        <p:origin x="10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Marianne" userId="S::mclark39@scsd.us::bfb79802-bfca-45b5-8769-73704837befa" providerId="AD" clId="Web-{6605A83D-6DEB-EBC8-CD75-00224A1FA4D1}"/>
    <pc:docChg chg="modSld">
      <pc:chgData name="Clark, Marianne" userId="S::mclark39@scsd.us::bfb79802-bfca-45b5-8769-73704837befa" providerId="AD" clId="Web-{6605A83D-6DEB-EBC8-CD75-00224A1FA4D1}" dt="2020-02-10T18:46:31.472" v="99" actId="20577"/>
      <pc:docMkLst>
        <pc:docMk/>
      </pc:docMkLst>
      <pc:sldChg chg="modSp">
        <pc:chgData name="Clark, Marianne" userId="S::mclark39@scsd.us::bfb79802-bfca-45b5-8769-73704837befa" providerId="AD" clId="Web-{6605A83D-6DEB-EBC8-CD75-00224A1FA4D1}" dt="2020-02-10T18:41:04.796" v="17" actId="20577"/>
        <pc:sldMkLst>
          <pc:docMk/>
          <pc:sldMk cId="378248806" sldId="258"/>
        </pc:sldMkLst>
        <pc:spChg chg="mod">
          <ac:chgData name="Clark, Marianne" userId="S::mclark39@scsd.us::bfb79802-bfca-45b5-8769-73704837befa" providerId="AD" clId="Web-{6605A83D-6DEB-EBC8-CD75-00224A1FA4D1}" dt="2020-02-10T18:41:04.796" v="17" actId="20577"/>
          <ac:spMkLst>
            <pc:docMk/>
            <pc:sldMk cId="378248806" sldId="258"/>
            <ac:spMk id="3" creationId="{00000000-0000-0000-0000-000000000000}"/>
          </ac:spMkLst>
        </pc:spChg>
      </pc:sldChg>
      <pc:sldChg chg="modSp">
        <pc:chgData name="Clark, Marianne" userId="S::mclark39@scsd.us::bfb79802-bfca-45b5-8769-73704837befa" providerId="AD" clId="Web-{6605A83D-6DEB-EBC8-CD75-00224A1FA4D1}" dt="2020-02-10T18:43:15.188" v="72"/>
        <pc:sldMkLst>
          <pc:docMk/>
          <pc:sldMk cId="4236351115" sldId="259"/>
        </pc:sldMkLst>
        <pc:graphicFrameChg chg="mod modGraphic">
          <ac:chgData name="Clark, Marianne" userId="S::mclark39@scsd.us::bfb79802-bfca-45b5-8769-73704837befa" providerId="AD" clId="Web-{6605A83D-6DEB-EBC8-CD75-00224A1FA4D1}" dt="2020-02-10T18:43:15.188" v="72"/>
          <ac:graphicFrameMkLst>
            <pc:docMk/>
            <pc:sldMk cId="4236351115" sldId="259"/>
            <ac:graphicFrameMk id="4" creationId="{00000000-0000-0000-0000-000000000000}"/>
          </ac:graphicFrameMkLst>
        </pc:graphicFrameChg>
      </pc:sldChg>
      <pc:sldChg chg="modSp">
        <pc:chgData name="Clark, Marianne" userId="S::mclark39@scsd.us::bfb79802-bfca-45b5-8769-73704837befa" providerId="AD" clId="Web-{6605A83D-6DEB-EBC8-CD75-00224A1FA4D1}" dt="2020-02-10T18:45:30.127" v="82" actId="20577"/>
        <pc:sldMkLst>
          <pc:docMk/>
          <pc:sldMk cId="3553932230" sldId="260"/>
        </pc:sldMkLst>
        <pc:spChg chg="mod">
          <ac:chgData name="Clark, Marianne" userId="S::mclark39@scsd.us::bfb79802-bfca-45b5-8769-73704837befa" providerId="AD" clId="Web-{6605A83D-6DEB-EBC8-CD75-00224A1FA4D1}" dt="2020-02-10T18:45:30.127" v="82" actId="20577"/>
          <ac:spMkLst>
            <pc:docMk/>
            <pc:sldMk cId="3553932230" sldId="260"/>
            <ac:spMk id="2" creationId="{00000000-0000-0000-0000-000000000000}"/>
          </ac:spMkLst>
        </pc:spChg>
      </pc:sldChg>
      <pc:sldChg chg="modSp">
        <pc:chgData name="Clark, Marianne" userId="S::mclark39@scsd.us::bfb79802-bfca-45b5-8769-73704837befa" providerId="AD" clId="Web-{6605A83D-6DEB-EBC8-CD75-00224A1FA4D1}" dt="2020-02-10T18:43:53.548" v="73" actId="20577"/>
        <pc:sldMkLst>
          <pc:docMk/>
          <pc:sldMk cId="2224703980" sldId="263"/>
        </pc:sldMkLst>
        <pc:spChg chg="mod">
          <ac:chgData name="Clark, Marianne" userId="S::mclark39@scsd.us::bfb79802-bfca-45b5-8769-73704837befa" providerId="AD" clId="Web-{6605A83D-6DEB-EBC8-CD75-00224A1FA4D1}" dt="2020-02-10T18:43:53.548" v="73" actId="20577"/>
          <ac:spMkLst>
            <pc:docMk/>
            <pc:sldMk cId="2224703980" sldId="263"/>
            <ac:spMk id="3" creationId="{00000000-0000-0000-0000-000000000000}"/>
          </ac:spMkLst>
        </pc:spChg>
      </pc:sldChg>
      <pc:sldChg chg="modSp">
        <pc:chgData name="Clark, Marianne" userId="S::mclark39@scsd.us::bfb79802-bfca-45b5-8769-73704837befa" providerId="AD" clId="Web-{6605A83D-6DEB-EBC8-CD75-00224A1FA4D1}" dt="2020-02-10T18:46:31.440" v="97" actId="20577"/>
        <pc:sldMkLst>
          <pc:docMk/>
          <pc:sldMk cId="1039619083" sldId="266"/>
        </pc:sldMkLst>
        <pc:spChg chg="mod">
          <ac:chgData name="Clark, Marianne" userId="S::mclark39@scsd.us::bfb79802-bfca-45b5-8769-73704837befa" providerId="AD" clId="Web-{6605A83D-6DEB-EBC8-CD75-00224A1FA4D1}" dt="2020-02-10T18:46:31.440" v="97" actId="20577"/>
          <ac:spMkLst>
            <pc:docMk/>
            <pc:sldMk cId="1039619083" sldId="266"/>
            <ac:spMk id="3" creationId="{00000000-0000-0000-0000-000000000000}"/>
          </ac:spMkLst>
        </pc:spChg>
      </pc:sldChg>
    </pc:docChg>
  </pc:docChgLst>
  <pc:docChgLst>
    <pc:chgData name="Clark, Marianne" userId="S::mclark39@scsd.us::bfb79802-bfca-45b5-8769-73704837befa" providerId="AD" clId="Web-{8120BB69-074B-4019-F3A4-F00562E75672}"/>
    <pc:docChg chg="modSld">
      <pc:chgData name="Clark, Marianne" userId="S::mclark39@scsd.us::bfb79802-bfca-45b5-8769-73704837befa" providerId="AD" clId="Web-{8120BB69-074B-4019-F3A4-F00562E75672}" dt="2020-02-06T20:02:48.541" v="8" actId="20577"/>
      <pc:docMkLst>
        <pc:docMk/>
      </pc:docMkLst>
      <pc:sldChg chg="modSp">
        <pc:chgData name="Clark, Marianne" userId="S::mclark39@scsd.us::bfb79802-bfca-45b5-8769-73704837befa" providerId="AD" clId="Web-{8120BB69-074B-4019-F3A4-F00562E75672}" dt="2020-02-06T20:02:46.181" v="6" actId="20577"/>
        <pc:sldMkLst>
          <pc:docMk/>
          <pc:sldMk cId="2573515924" sldId="257"/>
        </pc:sldMkLst>
        <pc:spChg chg="mod">
          <ac:chgData name="Clark, Marianne" userId="S::mclark39@scsd.us::bfb79802-bfca-45b5-8769-73704837befa" providerId="AD" clId="Web-{8120BB69-074B-4019-F3A4-F00562E75672}" dt="2020-02-06T20:02:46.181" v="6" actId="20577"/>
          <ac:spMkLst>
            <pc:docMk/>
            <pc:sldMk cId="2573515924" sldId="257"/>
            <ac:spMk id="2" creationId="{00000000-0000-0000-0000-000000000000}"/>
          </ac:spMkLst>
        </pc:spChg>
      </pc:sldChg>
    </pc:docChg>
  </pc:docChgLst>
  <pc:docChgLst>
    <pc:chgData name="Centore, Susan H." userId="S::scento24@scsd.us::c60e97a9-b133-41c4-ad4a-08358d6362ff" providerId="AD" clId="Web-{DB8F1D71-684B-8FA6-FADB-8935A549B3C5}"/>
    <pc:docChg chg="modSld">
      <pc:chgData name="Centore, Susan H." userId="S::scento24@scsd.us::c60e97a9-b133-41c4-ad4a-08358d6362ff" providerId="AD" clId="Web-{DB8F1D71-684B-8FA6-FADB-8935A549B3C5}" dt="2020-02-04T19:40:05.399" v="806" actId="20577"/>
      <pc:docMkLst>
        <pc:docMk/>
      </pc:docMkLst>
      <pc:sldChg chg="modSp">
        <pc:chgData name="Centore, Susan H." userId="S::scento24@scsd.us::c60e97a9-b133-41c4-ad4a-08358d6362ff" providerId="AD" clId="Web-{DB8F1D71-684B-8FA6-FADB-8935A549B3C5}" dt="2020-02-04T19:33:24.086" v="221" actId="20577"/>
        <pc:sldMkLst>
          <pc:docMk/>
          <pc:sldMk cId="378248806" sldId="258"/>
        </pc:sldMkLst>
        <pc:spChg chg="mod">
          <ac:chgData name="Centore, Susan H." userId="S::scento24@scsd.us::c60e97a9-b133-41c4-ad4a-08358d6362ff" providerId="AD" clId="Web-{DB8F1D71-684B-8FA6-FADB-8935A549B3C5}" dt="2020-02-04T19:33:24.086" v="221" actId="20577"/>
          <ac:spMkLst>
            <pc:docMk/>
            <pc:sldMk cId="378248806" sldId="258"/>
            <ac:spMk id="3" creationId="{00000000-0000-0000-0000-000000000000}"/>
          </ac:spMkLst>
        </pc:spChg>
      </pc:sldChg>
      <pc:sldChg chg="modSp">
        <pc:chgData name="Centore, Susan H." userId="S::scento24@scsd.us::c60e97a9-b133-41c4-ad4a-08358d6362ff" providerId="AD" clId="Web-{DB8F1D71-684B-8FA6-FADB-8935A549B3C5}" dt="2020-02-04T19:37:09.049" v="550"/>
        <pc:sldMkLst>
          <pc:docMk/>
          <pc:sldMk cId="4236351115" sldId="259"/>
        </pc:sldMkLst>
        <pc:graphicFrameChg chg="mod modGraphic">
          <ac:chgData name="Centore, Susan H." userId="S::scento24@scsd.us::c60e97a9-b133-41c4-ad4a-08358d6362ff" providerId="AD" clId="Web-{DB8F1D71-684B-8FA6-FADB-8935A549B3C5}" dt="2020-02-04T19:37:09.049" v="550"/>
          <ac:graphicFrameMkLst>
            <pc:docMk/>
            <pc:sldMk cId="4236351115" sldId="259"/>
            <ac:graphicFrameMk id="4" creationId="{00000000-0000-0000-0000-000000000000}"/>
          </ac:graphicFrameMkLst>
        </pc:graphicFrameChg>
      </pc:sldChg>
      <pc:sldChg chg="modSp">
        <pc:chgData name="Centore, Susan H." userId="S::scento24@scsd.us::c60e97a9-b133-41c4-ad4a-08358d6362ff" providerId="AD" clId="Web-{DB8F1D71-684B-8FA6-FADB-8935A549B3C5}" dt="2020-02-04T19:40:05.399" v="805" actId="20577"/>
        <pc:sldMkLst>
          <pc:docMk/>
          <pc:sldMk cId="3890444443" sldId="261"/>
        </pc:sldMkLst>
        <pc:spChg chg="mod">
          <ac:chgData name="Centore, Susan H." userId="S::scento24@scsd.us::c60e97a9-b133-41c4-ad4a-08358d6362ff" providerId="AD" clId="Web-{DB8F1D71-684B-8FA6-FADB-8935A549B3C5}" dt="2020-02-04T19:40:05.399" v="805" actId="20577"/>
          <ac:spMkLst>
            <pc:docMk/>
            <pc:sldMk cId="3890444443" sldId="261"/>
            <ac:spMk id="3" creationId="{00000000-0000-0000-0000-000000000000}"/>
          </ac:spMkLst>
        </pc:spChg>
      </pc:sldChg>
      <pc:sldChg chg="modSp">
        <pc:chgData name="Centore, Susan H." userId="S::scento24@scsd.us::c60e97a9-b133-41c4-ad4a-08358d6362ff" providerId="AD" clId="Web-{DB8F1D71-684B-8FA6-FADB-8935A549B3C5}" dt="2020-02-04T19:37:37.378" v="564" actId="20577"/>
        <pc:sldMkLst>
          <pc:docMk/>
          <pc:sldMk cId="1039619083" sldId="266"/>
        </pc:sldMkLst>
        <pc:spChg chg="mod">
          <ac:chgData name="Centore, Susan H." userId="S::scento24@scsd.us::c60e97a9-b133-41c4-ad4a-08358d6362ff" providerId="AD" clId="Web-{DB8F1D71-684B-8FA6-FADB-8935A549B3C5}" dt="2020-02-04T19:37:37.378" v="564" actId="20577"/>
          <ac:spMkLst>
            <pc:docMk/>
            <pc:sldMk cId="1039619083" sldId="266"/>
            <ac:spMk id="3" creationId="{00000000-0000-0000-0000-000000000000}"/>
          </ac:spMkLst>
        </pc:spChg>
      </pc:sldChg>
    </pc:docChg>
  </pc:docChgLst>
  <pc:docChgLst>
    <pc:chgData name="Clark, Marianne" userId="S::mclark39@scsd.us::bfb79802-bfca-45b5-8769-73704837befa" providerId="AD" clId="Web-{E335A321-E79A-6165-9156-0ACFB7CE7BBB}"/>
    <pc:docChg chg="modSld">
      <pc:chgData name="Clark, Marianne" userId="S::mclark39@scsd.us::bfb79802-bfca-45b5-8769-73704837befa" providerId="AD" clId="Web-{E335A321-E79A-6165-9156-0ACFB7CE7BBB}" dt="2020-02-12T15:53:48.759" v="87" actId="20577"/>
      <pc:docMkLst>
        <pc:docMk/>
      </pc:docMkLst>
      <pc:sldChg chg="modSp">
        <pc:chgData name="Clark, Marianne" userId="S::mclark39@scsd.us::bfb79802-bfca-45b5-8769-73704837befa" providerId="AD" clId="Web-{E335A321-E79A-6165-9156-0ACFB7CE7BBB}" dt="2020-02-12T15:51:59.208" v="7" actId="20577"/>
        <pc:sldMkLst>
          <pc:docMk/>
          <pc:sldMk cId="378248806" sldId="258"/>
        </pc:sldMkLst>
        <pc:spChg chg="mod">
          <ac:chgData name="Clark, Marianne" userId="S::mclark39@scsd.us::bfb79802-bfca-45b5-8769-73704837befa" providerId="AD" clId="Web-{E335A321-E79A-6165-9156-0ACFB7CE7BBB}" dt="2020-02-12T15:51:59.208" v="7" actId="20577"/>
          <ac:spMkLst>
            <pc:docMk/>
            <pc:sldMk cId="378248806" sldId="258"/>
            <ac:spMk id="3" creationId="{00000000-0000-0000-0000-000000000000}"/>
          </ac:spMkLst>
        </pc:spChg>
      </pc:sldChg>
      <pc:sldChg chg="modSp">
        <pc:chgData name="Clark, Marianne" userId="S::mclark39@scsd.us::bfb79802-bfca-45b5-8769-73704837befa" providerId="AD" clId="Web-{E335A321-E79A-6165-9156-0ACFB7CE7BBB}" dt="2020-02-12T15:53:48.759" v="86" actId="20577"/>
        <pc:sldMkLst>
          <pc:docMk/>
          <pc:sldMk cId="2224703980" sldId="263"/>
        </pc:sldMkLst>
        <pc:spChg chg="mod">
          <ac:chgData name="Clark, Marianne" userId="S::mclark39@scsd.us::bfb79802-bfca-45b5-8769-73704837befa" providerId="AD" clId="Web-{E335A321-E79A-6165-9156-0ACFB7CE7BBB}" dt="2020-02-12T15:53:48.759" v="86" actId="20577"/>
          <ac:spMkLst>
            <pc:docMk/>
            <pc:sldMk cId="2224703980" sldId="263"/>
            <ac:spMk id="3" creationId="{00000000-0000-0000-0000-000000000000}"/>
          </ac:spMkLst>
        </pc:spChg>
      </pc:sldChg>
      <pc:sldChg chg="modSp">
        <pc:chgData name="Clark, Marianne" userId="S::mclark39@scsd.us::bfb79802-bfca-45b5-8769-73704837befa" providerId="AD" clId="Web-{E335A321-E79A-6165-9156-0ACFB7CE7BBB}" dt="2020-02-12T15:51:16.144" v="2" actId="20577"/>
        <pc:sldMkLst>
          <pc:docMk/>
          <pc:sldMk cId="1477016747" sldId="264"/>
        </pc:sldMkLst>
        <pc:spChg chg="mod">
          <ac:chgData name="Clark, Marianne" userId="S::mclark39@scsd.us::bfb79802-bfca-45b5-8769-73704837befa" providerId="AD" clId="Web-{E335A321-E79A-6165-9156-0ACFB7CE7BBB}" dt="2020-02-12T15:51:16.144" v="2" actId="20577"/>
          <ac:spMkLst>
            <pc:docMk/>
            <pc:sldMk cId="1477016747" sldId="26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997" cy="4745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58568" y="0"/>
            <a:ext cx="3105997" cy="4745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589FB73-7B01-413E-B876-85BD044921A3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76837"/>
            <a:ext cx="3105997" cy="4745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58568" y="8976837"/>
            <a:ext cx="3105997" cy="4745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E30CC79-601B-4AA7-AAD9-D5B12AD062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00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5348" cy="474208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59181" y="0"/>
            <a:ext cx="3105348" cy="474208"/>
          </a:xfrm>
          <a:prstGeom prst="rect">
            <a:avLst/>
          </a:prstGeom>
        </p:spPr>
        <p:txBody>
          <a:bodyPr vert="horz" lIns="94947" tIns="47474" rIns="94947" bIns="47474" rtlCol="0"/>
          <a:lstStyle>
            <a:lvl1pPr algn="r">
              <a:defRPr sz="1200"/>
            </a:lvl1pPr>
          </a:lstStyle>
          <a:p>
            <a:fld id="{8D2B501E-506F-4169-BF46-4025511EB3DE}" type="datetimeFigureOut">
              <a:rPr lang="en-US" smtClean="0"/>
              <a:t>6/9/2020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7713" y="1181100"/>
            <a:ext cx="5670550" cy="31892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47" tIns="47474" rIns="94947" bIns="4747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6619" y="4548457"/>
            <a:ext cx="5732949" cy="3721466"/>
          </a:xfrm>
          <a:prstGeom prst="rect">
            <a:avLst/>
          </a:prstGeom>
        </p:spPr>
        <p:txBody>
          <a:bodyPr vert="horz" lIns="94947" tIns="47474" rIns="94947" bIns="4747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7134"/>
            <a:ext cx="3105348" cy="47420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59181" y="8977134"/>
            <a:ext cx="3105348" cy="474207"/>
          </a:xfrm>
          <a:prstGeom prst="rect">
            <a:avLst/>
          </a:prstGeom>
        </p:spPr>
        <p:txBody>
          <a:bodyPr vert="horz" lIns="94947" tIns="47474" rIns="94947" bIns="47474" rtlCol="0" anchor="b"/>
          <a:lstStyle>
            <a:lvl1pPr algn="r">
              <a:defRPr sz="1200"/>
            </a:lvl1pPr>
          </a:lstStyle>
          <a:p>
            <a:fld id="{7BEDBEAB-A0D5-42C7-9299-8A61039234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37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120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11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Marianne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02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6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Marianne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2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949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7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064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655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Nick</a:t>
            </a:r>
          </a:p>
          <a:p>
            <a:r>
              <a:rPr lang="en-US" dirty="0" smtClean="0"/>
              <a:t>Talk </a:t>
            </a:r>
            <a:r>
              <a:rPr lang="en-US" dirty="0"/>
              <a:t>about interest versus moving to another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297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Marianne/Sue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DBEAB-A0D5-42C7-9299-8A610392347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3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2564" y="3648665"/>
            <a:ext cx="9726405" cy="1052923"/>
          </a:xfrm>
        </p:spPr>
        <p:txBody>
          <a:bodyPr>
            <a:noAutofit/>
          </a:bodyPr>
          <a:lstStyle>
            <a:lvl1pPr algn="ctr">
              <a:defRPr sz="5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2" t="61548" r="15441" b="-299"/>
          <a:stretch/>
        </p:blipFill>
        <p:spPr>
          <a:xfrm>
            <a:off x="349" y="236"/>
            <a:ext cx="12192000" cy="3474619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 userDrawn="1">
            <p:ph type="body" sz="quarter" idx="10"/>
          </p:nvPr>
        </p:nvSpPr>
        <p:spPr>
          <a:xfrm>
            <a:off x="1232564" y="4868337"/>
            <a:ext cx="9726920" cy="48435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12" name="Text Placeholder 10"/>
          <p:cNvSpPr>
            <a:spLocks noGrp="1"/>
          </p:cNvSpPr>
          <p:nvPr userDrawn="1">
            <p:ph type="body" sz="quarter" idx="11"/>
          </p:nvPr>
        </p:nvSpPr>
        <p:spPr>
          <a:xfrm>
            <a:off x="1232564" y="5484189"/>
            <a:ext cx="9726405" cy="479567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Edit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3330753" y="5362218"/>
            <a:ext cx="5530497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 userDrawn="1"/>
        </p:nvSpPr>
        <p:spPr>
          <a:xfrm>
            <a:off x="349" y="2333"/>
            <a:ext cx="12192000" cy="3264742"/>
          </a:xfrm>
          <a:prstGeom prst="rect">
            <a:avLst/>
          </a:prstGeom>
          <a:gradFill flip="none" rotWithShape="1">
            <a:gsLst>
              <a:gs pos="26000">
                <a:schemeClr val="tx1">
                  <a:lumMod val="0"/>
                  <a:alpha val="64000"/>
                </a:schemeClr>
              </a:gs>
              <a:gs pos="98000">
                <a:schemeClr val="tx1">
                  <a:lumMod val="80000"/>
                  <a:lumOff val="2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 dirty="0"/>
          </a:p>
        </p:txBody>
      </p:sp>
      <p:grpSp>
        <p:nvGrpSpPr>
          <p:cNvPr id="27" name="Group 26"/>
          <p:cNvGrpSpPr/>
          <p:nvPr userDrawn="1"/>
        </p:nvGrpSpPr>
        <p:grpSpPr>
          <a:xfrm>
            <a:off x="3953861" y="710936"/>
            <a:ext cx="4284281" cy="1226263"/>
            <a:chOff x="2852477" y="761239"/>
            <a:chExt cx="3213211" cy="1226263"/>
          </a:xfrm>
        </p:grpSpPr>
        <p:sp>
          <p:nvSpPr>
            <p:cNvPr id="8" name="Subtitle 2"/>
            <p:cNvSpPr txBox="1">
              <a:spLocks/>
            </p:cNvSpPr>
            <p:nvPr userDrawn="1"/>
          </p:nvSpPr>
          <p:spPr>
            <a:xfrm>
              <a:off x="2852477" y="1589841"/>
              <a:ext cx="3213211" cy="397661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400" b="0" spc="20" baseline="0" dirty="0">
                  <a:solidFill>
                    <a:schemeClr val="bg1"/>
                  </a:solidFill>
                </a:rPr>
                <a:t>SYRACUSE CITY SCHOOL DISTRICT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9059" y="761239"/>
              <a:ext cx="2500048" cy="7805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3033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3939"/>
            <a:ext cx="10515600" cy="3176917"/>
          </a:xfrm>
        </p:spPr>
        <p:txBody>
          <a:bodyPr>
            <a:norm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18807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4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ic Pag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4684713"/>
          </a:xfrm>
          <a:noFill/>
        </p:spPr>
        <p:txBody>
          <a:bodyPr/>
          <a:lstStyle/>
          <a:p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747585" y="5864192"/>
            <a:ext cx="7073900" cy="4556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47585" y="5168866"/>
            <a:ext cx="9194801" cy="668338"/>
          </a:xfrm>
        </p:spPr>
        <p:txBody>
          <a:bodyPr>
            <a:norm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144772" y="5168866"/>
            <a:ext cx="0" cy="1689134"/>
          </a:xfrm>
          <a:prstGeom prst="line">
            <a:avLst/>
          </a:prstGeom>
          <a:ln w="241300">
            <a:solidFill>
              <a:schemeClr val="accent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48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98502"/>
            <a:ext cx="9652000" cy="1325563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0425"/>
            <a:ext cx="9652000" cy="1865312"/>
          </a:xfrm>
        </p:spPr>
        <p:txBody>
          <a:bodyPr>
            <a:noAutofit/>
          </a:bodyPr>
          <a:lstStyle>
            <a:lvl1pPr>
              <a:buClr>
                <a:schemeClr val="accent3"/>
              </a:buClr>
              <a:defRPr sz="3600"/>
            </a:lvl1pPr>
            <a:lvl2pPr>
              <a:buClr>
                <a:schemeClr val="accent3"/>
              </a:buClr>
              <a:defRPr sz="2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219200" y="4678362"/>
            <a:ext cx="9652000" cy="1097296"/>
          </a:xfrm>
        </p:spPr>
        <p:txBody>
          <a:bodyPr>
            <a:no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8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301" y="2199137"/>
            <a:ext cx="7632700" cy="3050218"/>
          </a:xfrm>
        </p:spPr>
        <p:txBody>
          <a:bodyPr>
            <a:normAutofit/>
          </a:bodyPr>
          <a:lstStyle>
            <a:lvl1pPr marL="0" indent="0" algn="ctr">
              <a:buNone/>
              <a:defRPr sz="4000" i="1">
                <a:solidFill>
                  <a:schemeClr val="tx1">
                    <a:lumMod val="65000"/>
                    <a:lumOff val="35000"/>
                  </a:schemeClr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997451" y="933450"/>
            <a:ext cx="2197100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562600" y="726569"/>
            <a:ext cx="106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600" b="1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en-US" sz="200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1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8309" y="2415367"/>
            <a:ext cx="9582684" cy="3050218"/>
          </a:xfrm>
        </p:spPr>
        <p:txBody>
          <a:bodyPr>
            <a:normAutofit/>
          </a:bodyPr>
          <a:lstStyle>
            <a:lvl1pPr marL="0" indent="0" algn="ctr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6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Photo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51501" y="2396572"/>
            <a:ext cx="5229492" cy="3050218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6349" y="1262063"/>
            <a:ext cx="12192000" cy="1809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61033" y="933450"/>
            <a:ext cx="9069937" cy="7318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811708" y="698502"/>
            <a:ext cx="8648344" cy="1325563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077384" y="2402114"/>
            <a:ext cx="4078816" cy="305911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560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hoto Content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579690"/>
            <a:ext cx="4610100" cy="3001961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1" y="765177"/>
            <a:ext cx="4610100" cy="1460499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740401" y="-1"/>
            <a:ext cx="6453660" cy="6553199"/>
          </a:xfrm>
          <a:effectLst>
            <a:outerShdw blurRad="584200" dist="38100" algn="l" rotWithShape="0">
              <a:prstClr val="black">
                <a:alpha val="7000"/>
              </a:prstClr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83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dea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94014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962901" y="2905125"/>
            <a:ext cx="3390900" cy="328294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2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7962901" y="2163768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400549" y="2168529"/>
            <a:ext cx="3390900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3873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deas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2998789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631827"/>
            <a:ext cx="10515600" cy="1325563"/>
          </a:xfrm>
        </p:spPr>
        <p:txBody>
          <a:bodyPr/>
          <a:lstStyle>
            <a:lvl1pPr>
              <a:defRPr b="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42088"/>
            <a:ext cx="12192000" cy="3159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961" y="5775657"/>
            <a:ext cx="812139" cy="642606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6285840" y="3011821"/>
            <a:ext cx="5067961" cy="2497136"/>
          </a:xfrm>
        </p:spPr>
        <p:txBody>
          <a:bodyPr>
            <a:noAutofit/>
          </a:bodyPr>
          <a:lstStyle>
            <a:lvl1pPr>
              <a:defRPr sz="2000"/>
            </a:lvl1pPr>
            <a:lvl2pPr marL="800100" indent="-342900">
              <a:buFont typeface="Arial" panose="020B0604020202020204" pitchFamily="34" charset="0"/>
              <a:buChar char="•"/>
              <a:defRPr sz="1800"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542088"/>
            <a:ext cx="2743200" cy="315912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838199" y="2195514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285840" y="2191082"/>
            <a:ext cx="5067961" cy="617538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74142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119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ABABF-2C7C-4B83-A5BB-9D2C7FAA1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4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Readiness Training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Syracuse City School District Career and Technical 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Spring </a:t>
            </a:r>
            <a:r>
              <a:rPr lang="en-US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02229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954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Got the Job…Now What?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BABF-2C7C-4B83-A5BB-9D2C7FAA1C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3"/>
          </p:nvPr>
        </p:nvSpPr>
        <p:spPr>
          <a:xfrm>
            <a:off x="706431" y="1695106"/>
            <a:ext cx="9755576" cy="4253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 smtClean="0"/>
              <a:t>Be early everyday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Do not miss work!!!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If you are sick, call your supervisor and explain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Have a positive attitude</a:t>
            </a:r>
          </a:p>
          <a:p>
            <a:pPr>
              <a:lnSpc>
                <a:spcPct val="100000"/>
              </a:lnSpc>
            </a:pPr>
            <a:r>
              <a:rPr lang="en-US" sz="3600" dirty="0" smtClean="0"/>
              <a:t>Ask questions</a:t>
            </a:r>
            <a:endParaRPr lang="en-US" sz="36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8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4369"/>
            <a:ext cx="10515600" cy="1325563"/>
          </a:xfrm>
        </p:spPr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4294967295"/>
          </p:nvPr>
        </p:nvSpPr>
        <p:spPr>
          <a:xfrm>
            <a:off x="706431" y="1695106"/>
            <a:ext cx="9755576" cy="425324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SCSD web site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Under Departments, select CTE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75000"/>
                  </a:schemeClr>
                </a:solidFill>
              </a:rPr>
              <a:t>Scroll to middle of the page for links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600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48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/>
              <a:t>Questions</a:t>
            </a:r>
            <a:endParaRPr lang="en-US" sz="9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BABF-2C7C-4B83-A5BB-9D2C7FAA1CF7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152" y="2494457"/>
            <a:ext cx="5902871" cy="393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6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38200" y="1782305"/>
            <a:ext cx="10515600" cy="4153546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I Ready for a full time job?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Got the Job….Now What?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45674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Career Readiness Workshop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BABF-2C7C-4B83-A5BB-9D2C7FAA1CF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5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2318"/>
            <a:ext cx="10515600" cy="409656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Applying for and keeping a job is a commitment. 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smtClean="0"/>
              <a:t>8 or more hours a day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40 hours </a:t>
            </a:r>
            <a:r>
              <a:rPr lang="en-US" sz="3200" dirty="0"/>
              <a:t>a</a:t>
            </a:r>
            <a:r>
              <a:rPr lang="en-US" sz="3200" dirty="0" smtClean="0"/>
              <a:t> week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smtClean="0"/>
              <a:t>Working weekends and nights</a:t>
            </a:r>
            <a:endParaRPr lang="en-US" sz="3200" dirty="0"/>
          </a:p>
          <a:p>
            <a:pPr>
              <a:lnSpc>
                <a:spcPct val="150000"/>
              </a:lnSpc>
            </a:pPr>
            <a:r>
              <a:rPr lang="en-US" sz="3200" dirty="0" smtClean="0"/>
              <a:t>Reliable Transportation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9580"/>
            <a:ext cx="10515600" cy="881662"/>
          </a:xfrm>
        </p:spPr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 I Ready?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9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4298"/>
            <a:ext cx="10515600" cy="406777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Most job applications are online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Fill it out…Honestly!!!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cs typeface="Calibri"/>
              </a:rPr>
              <a:t>If not qualified….still apply</a:t>
            </a:r>
            <a:endParaRPr lang="en-US" sz="3400" dirty="0"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3400" dirty="0" smtClean="0"/>
              <a:t>Check your spelling</a:t>
            </a:r>
          </a:p>
          <a:p>
            <a:pPr>
              <a:lnSpc>
                <a:spcPct val="150000"/>
              </a:lnSpc>
            </a:pPr>
            <a:r>
              <a:rPr lang="en-US" sz="3400" dirty="0" smtClean="0">
                <a:cs typeface="Calibri" panose="020F0502020204030204"/>
              </a:rPr>
              <a:t>Accurate cell phone and email address</a:t>
            </a:r>
            <a:endParaRPr lang="en-US" sz="3400" dirty="0">
              <a:cs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How Do I Apply:  The Job Application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838201" y="1626314"/>
            <a:ext cx="5688724" cy="3176917"/>
          </a:xfrm>
        </p:spPr>
        <p:txBody>
          <a:bodyPr/>
          <a:lstStyle/>
          <a:p>
            <a:r>
              <a:rPr lang="en-US" sz="3200" dirty="0" smtClean="0"/>
              <a:t>Resume</a:t>
            </a:r>
          </a:p>
          <a:p>
            <a:r>
              <a:rPr lang="en-US" sz="3200" dirty="0" smtClean="0"/>
              <a:t>Document that lists your contact information, background, skills and accomplishments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00751"/>
            <a:ext cx="6808076" cy="1325563"/>
          </a:xfrm>
        </p:spPr>
        <p:txBody>
          <a:bodyPr/>
          <a:lstStyle/>
          <a:p>
            <a:r>
              <a:rPr lang="en-US" dirty="0" smtClean="0"/>
              <a:t>Resume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BABF-2C7C-4B83-A5BB-9D2C7FAA1CF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76" r="18353" b="6071"/>
          <a:stretch/>
        </p:blipFill>
        <p:spPr>
          <a:xfrm>
            <a:off x="6526925" y="0"/>
            <a:ext cx="5665075" cy="5716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9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0715" y="1368261"/>
            <a:ext cx="6432346" cy="5032539"/>
          </a:xfrm>
        </p:spPr>
        <p:txBody>
          <a:bodyPr>
            <a:normAutofit/>
          </a:bodyPr>
          <a:lstStyle/>
          <a:p>
            <a:r>
              <a:rPr lang="en-US" sz="3200" dirty="0"/>
              <a:t>People who can say something positive about your skills, attitude, and work </a:t>
            </a:r>
            <a:r>
              <a:rPr lang="en-US" sz="3200" dirty="0" smtClean="0"/>
              <a:t>experience</a:t>
            </a:r>
          </a:p>
          <a:p>
            <a:pPr lvl="1"/>
            <a:r>
              <a:rPr lang="en-US" sz="3000" dirty="0" smtClean="0"/>
              <a:t>Teacher</a:t>
            </a:r>
          </a:p>
          <a:p>
            <a:pPr lvl="1"/>
            <a:r>
              <a:rPr lang="en-US" sz="3000" dirty="0" smtClean="0"/>
              <a:t>Counselor</a:t>
            </a:r>
          </a:p>
          <a:p>
            <a:pPr lvl="1"/>
            <a:r>
              <a:rPr lang="en-US" sz="3000" dirty="0" smtClean="0"/>
              <a:t>Coach</a:t>
            </a:r>
          </a:p>
          <a:p>
            <a:pPr lvl="1"/>
            <a:r>
              <a:rPr lang="en-US" sz="3000" dirty="0" smtClean="0"/>
              <a:t>Mentor</a:t>
            </a:r>
            <a:endParaRPr lang="en-US" sz="3200" dirty="0"/>
          </a:p>
          <a:p>
            <a:r>
              <a:rPr lang="en-US" sz="3200" dirty="0"/>
              <a:t> No family </a:t>
            </a:r>
          </a:p>
          <a:p>
            <a:r>
              <a:rPr lang="en-US" sz="3200" dirty="0"/>
              <a:t>Ask </a:t>
            </a:r>
            <a:r>
              <a:rPr lang="en-US" sz="3200" dirty="0" smtClean="0"/>
              <a:t>permission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8062" y="275923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ABABF-2C7C-4B83-A5BB-9D2C7FAA1CF7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7" r="7262" b="41149"/>
          <a:stretch/>
        </p:blipFill>
        <p:spPr>
          <a:xfrm>
            <a:off x="6653061" y="-1"/>
            <a:ext cx="5502165" cy="518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3192"/>
            <a:ext cx="9652000" cy="1209126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Job Interview: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person, Phone or Zoom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7309" y="1592319"/>
            <a:ext cx="10053145" cy="422515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0">
              <a:buClr>
                <a:srgbClr val="456874"/>
              </a:buClr>
            </a:pPr>
            <a:r>
              <a:rPr lang="en-US" sz="40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Be prepared…</a:t>
            </a:r>
            <a:r>
              <a:rPr lang="en-US" sz="2600" dirty="0" smtClean="0">
                <a:solidFill>
                  <a:srgbClr val="000000">
                    <a:lumMod val="65000"/>
                    <a:lumOff val="35000"/>
                  </a:srgbClr>
                </a:solidFill>
              </a:rPr>
              <a:t>research, appearance, drug test, social media accounts</a:t>
            </a:r>
            <a:endParaRPr lang="en-US" sz="2600" dirty="0" smtClean="0"/>
          </a:p>
          <a:p>
            <a:r>
              <a:rPr lang="en-US" sz="4000" dirty="0" smtClean="0"/>
              <a:t>Speak clearly</a:t>
            </a:r>
          </a:p>
          <a:p>
            <a:r>
              <a:rPr lang="en-US" sz="4000" dirty="0" smtClean="0"/>
              <a:t>Eye contact</a:t>
            </a:r>
          </a:p>
          <a:p>
            <a:r>
              <a:rPr lang="en-US" sz="4000" dirty="0" smtClean="0"/>
              <a:t>Be confident</a:t>
            </a:r>
          </a:p>
          <a:p>
            <a:r>
              <a:rPr lang="en-US" sz="4000" dirty="0" smtClean="0"/>
              <a:t>Be honest</a:t>
            </a:r>
          </a:p>
          <a:p>
            <a:r>
              <a:rPr lang="en-US" sz="4000" dirty="0" smtClean="0"/>
              <a:t>Practice sample interview questions</a:t>
            </a:r>
          </a:p>
          <a:p>
            <a:r>
              <a:rPr lang="en-US" sz="4000" dirty="0" smtClean="0"/>
              <a:t>Thank you email</a:t>
            </a:r>
            <a:endParaRPr lang="en-US" sz="4000" dirty="0"/>
          </a:p>
          <a:p>
            <a:endParaRPr lang="en-US" sz="4000" dirty="0">
              <a:cs typeface="Calibri"/>
            </a:endParaRPr>
          </a:p>
        </p:txBody>
      </p:sp>
      <p:sp>
        <p:nvSpPr>
          <p:cNvPr id="7" name="AutoShape 6" descr="data:image/jpg;base64,%20/9j/4AAQSkZJRgABAQEAYABgAAD/2wBDAAUDBAQEAwUEBAQFBQUGBwwIBwcHBw8LCwkMEQ8SEhEPERETFhwXExQaFRERGCEYGh0dHx8fExciJCIeJBweHx7/2wBDAQUFBQcGBw4ICA4eFBEUHh4eHh4eHh4eHh4eHh4eHh4eHh4eHh4eHh4eHh4eHh4eHh4eHh4eHh4eHh4eHh4eHh7/wAARCADbAnw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u5D15rPvl3RN6Yq+2CAy8gjNU7sZjIr83PbORt8RXsqZ/iz+dbGfMWJssNj5OCRx36Vj6gpi1LPZwQK0bJycc19DlFbljynHiY31NG2uD9qaPzvMUoGX1HrWvo8oTUIMcBiVP41jL8rHIAb1xzU8cxjeOT+6wP619RSqbM86UT0VJNoGM/gamSYN6H9Kzo5N0YYdxmoIp71tRuYVaIooRo0dcZBHPzD39q92E7pHmyjY3lbA9PrVPUT++RvVai066M9vv2mM7irJnOCDTr3nYwwMHtXDmkObCy+/8TfCPlrIiJpM00mmk18ee0PLU0tTc80hNIBxNGeKZmkJpAP3UZqItSbqYDNZHmaNep6wt/KvLoG+QfSvUrn57SZf70bD9K8phO1cHr0rnrLVGkCznil3cVDuqxYWl5qE4t7G1luJP7sa5x9fSsixu+ms9dDb+EZIhu1fUoLT/AKZRfvZP04H51fh07w3a9LOa8P8AeuJsD/vlf8alzSLUGzjTIvrzRvBFd9b31rG4Sx02wibsI7cMfzOakufA+ueK7iO4sbSC2YHE00v7tSO3AHJ+gp0r1ZcsVcJx5Y8zPPC3FRvJ3OBXs+m/BO1jh36vrU8r4+5bIFA/E8n8qsaf8NPD+kakLtDLfYUgQ3gDoD68Y5+tejHLK8tbHK8RTvY8z+HOn2Wo6nczX9o93Hbw7oodp2yOTgZx1Ar0W30XxTq0Qt7W0SytB0UkRoB/uiuwtVihVYY7VIo16LEAB+QxW/YTQKAN2w+jDFdUMqj9uTt9xMsU0vdRw+nfDOThtR1Yk90hXH6mr2r/AA80G98PX2kyISLqBoi7/MVJHDc+hrt2b5flwR6iq0xOMV2UsDh6e0Tnliasup+c3xi+EHiz4e6gf7TVbrTZXxFqEH+qf2weQfaup+DXw5tLuzj8QeII1Gmqu6G3c483H8bnsv8AOvpn9oH4bw/EHwuY1up7e+sVaWAINyy452FffHBrwLxDqkk1rpnhuz3RW0NtG95GRtbHQRkfUHP0rWcrHrZVSoLnr1teW1l3bOtvPGS28AtfDen24tY/lWQ/u4/+AKo5HucU/wAE+OZk8ZWMev2VuguH+zrdwZBj3dA4P8OffivMW1eK3vGskkYIDxhTjP1qO/1VU1COB5FVmAZAOXY54wO3NeFWqy9o0j2J4qpVpvmej6H2FNasrEEAkdeagMW0ncD+Irl7z4peC9D8N2F7r3iC1t7iS2Rmh3bpSwGD8o56ivKvGX7Uuk2scieF/D9zfMOk10fKT8uv6VUeafwK54LmoaSPfVjLDKLkeoFVNUv7HTYvMv7yC2XOB5jgEn0A7mvhvWvjH8QNa1661NPEVzpQuMZtbKTbEuOOAc8+pr179kvw3d+LdfvvH3im+utVGmOIbP7XKZAJiMlwDxkDp6VtOhUjHmk0jnrY6FOLlY+m7KC2it0uJ8PK4BSNui/UevtWF4illmd1Vi+VJwT0x6Vo65IJLM7s4LZ4OCPp71yM93IzyK775k4J6b1PQ/lXzmNxDk+XoeBVxEq75pnivxP8OXWmXLatp8ci2bZMipn9yT/7Kf0rxfx7O0ohhaVnL/MSTk4r7Pv4mms9ssKOm3hs5yPQjvXyT8ebNdP8fTRR26QwtErRqq4Ug9SK7cpq+0rxjLoethswlKl7GW/fyPPrdQs4yvPb2969M+BK3Mvi62W1juJGcurpDOImIxkYJ4zXmySqrkMoOR19q9Z+DGhwXTJMjSx3wiZrFVyFuZO0e4dGx0r6HFVvYx5k9S4OKfv7Hs/h3VZJxOXlnYvOWPnNuc44G49yOa82+PkIa0jvIyFkjfIJ9O9b/wAPriS7uUtGJV0j+fIwQ4Y7gR2INaXxE8NjxDLYaYmArTK1w392IH5z+XH41wY2Mo4qEvP/AIc93C29jOPYtfBDRofCnwvS+uY83mpg3kpPVUxhB+WT+NeK/Gma61W+t9UueFEhSKLGVVe3417/AOMr+KHRRawbY0YLDEnTCgYAH4CvF/inZrHolozD5pJ+PyrClWdXGxfTY6YYdKjyM53TNCW5s2mVjNdOAEwPVeAB2HvXoHwZ0nVNFila9uIZNPvHLwwjO+NujBh6GuP8BPJaSEyMTIuOPavV9NktVtoDbo2Wfkg8ZPUmlKTc505PT/IxcOXknHvr6HKx+F9T0m6ntYYbJ7VpXe3MXEgUnOGHtXaeHNN1f/hW+stbWMs8z30aKsSByBt5OKbrEm6MBp4bcEjMjnHHoK9c+CcaWfglLjzE33Nw7gq3BUcDkV1xxFL2CnJ2e3zPIxFCUK7glpueL22j6HLf/ZfEvhO3fz4H3edYAOjsuFIZcAgn8RWB4+8L6XfeNLq6t4preaOOG1UodyKI0UcA/j3r7GSeMxgvtdGzhXwQ35183+KPhP4vvNSnvbPVLeaKe5eaSATFCqls7RkAH0rOpiqcY8snuRGnK90eLfFjx5rWleL10zw7q0lpb2VrHFKsYUq8mMnOQcmofCfjrxJql1It0dOkEELSNK9lHu4HqAKl8d/CnVNPv7rUNSi1bT/NlLnzdMdoVHbDpkYrM8MaTDpenapJFqdpfeaiRB4Aw2EnGGDAEGsKkcKsNaC1227+Z003VdW7eh2XivWrO1g0W3vmWB5bbzhsT5AT1Ht1rBu9Shv5fsunXUZyv7yYH7o9B6msL41SlvFtvaqx2WljFHgHv/kVx9tJM7KIVZpCcAKMk/TFThcthOhGpfV6hiazVVxN/wAdLHFLYaZbjC4LkdTknAJ9TWJaw+d4vWFeVicL/wB8ite08O6xdXi3VwywspG0SNucY9q3tA8I6fBdSX02ukXhBJElswRSeuSO3vXoKcMPS5Oa7s/vZzezlOV7Fi1twzcirBsVb+HAqWT7RpY33Vm0luOTc2pEsePfHI/GrljqWk3QHk30JY/wsdp/WvDlzrW2h1WM5bKRBujkZfoacrXsfCuD/vCtw2yldwwR6jmq8sIU4raliZR+FmUoX3OJ8fX0jWcFpJGod33bhycD9azfCGn3X9pS3ksDRLGq+UXXG7nnH4V3WoabaxJb6nPbrJNcZS3ZxkBQcEgH37023aPa4yW5+8e/pXsLFTVJXWpVPBKTu2akSxyAzLLGUz2bJ/KrMlmjKN0Yb3rLhtY2lD7gnuOM1Jd6nHHbpa2175FzvALhQwIPsa4ZaG08PyrRl6RrbSLRr6dTtjBbaOr+gUdzXY+Bde0vV5JbWO2uYbi3VDNG8f3S3Rc9CfWuGsF1Kyuopprf+0plJ/eOfmAPopG0V1+leJNEsbY+Zpt5YXGcsfJJXPrleKyaw8492cr5kyz8SbpI7cWsSkqeXI7VwnhH4leHNItJdJvYbpHM5Z7iIjn0/AVH8QPE7XM062xWW3MJIkx828nhRXkTWTF8MXDk5O4Y5/Gtv7Jo4mHLK9v1B1HGN2v6R9P6V418PzW8s9rri3DCMtHBKNrs2OAPxr1TwDDHZeErK1W5gmlZDPdNG4bMr/M2cenA/Cvgs2tzAN6FlA7qSKvaR4l13S5BJp+qXEBB/hcj+VVgcoWAlJ03e/ciU4VdXp/XyPrOfxV4G1i6uYda8KqoSVo1lls9pkxwCCMHntWDquifCe8kRbO51LTZ5nKRxwZfcw6gK3p3Ga8d074yeL4SPtz2upLgZ+1QLISAcjkjP612vh744aIZIm1rwnYLJGSySwoVKknJI7ZJrsmtPej+F/yN1yfZv9/+aFufh/ouqXMcGj+JdPu5JmKwxXlu0TyH0BAINUrv4H+JEmKroMMo/vQ3a7T+tdl4e8V/Dq/1S11Cx1CGwvLZi0H2iI7Ys9QMHFetWmvaHcwLLDrFhIh/iE61EZU+krfMVWUotcquvNGHpkvm6ZE3cDafwpsvKnBzWd4ZY77qMuSvDBT29xWnKvBAwBXxq2Os5PxEuyWOX0bmoUO+Lbkg9j71peJId1o5Xr1rCtXYKpzuB59DXoYCpytoxqxui8up30REZt4ZOwfnp6mtdJd0PHcVlRSIxAbg9geKuRNgY5GK+rw1aUt2edUikd/o8/m6bBJ1+QVcaKKfBdMsOjAkEfiK57wnPu03y8/6tyv4VfGo3On3UjSxG4tHGflGWT8K9+hUbijzqsdWa1lCtsjqju25y5LnJyetTXDbofoayrLXtNv5hDb/AGhJsZ2ywsn6mtCRsxsParrWq0ZRXZkQTjNNke6mk0zd0ppb8K+KPcHlqQtUe6jdk45JoAeWpC1SJZ3TLu8vYv8Aec7R+tI6WUf+v1CPP92JSx/wrKVSEd2XGnJ7IiLU3dTjfaPF0S5mPqzBRTTqNncZigsNp7MjFmrL61TNFh5jt2VI9QRXlDnZPKv912H616/a6ZeTEHYIl9X4/SshvhjayNJK+rT+a8hY7YhtAJ6dc/jV1FzW5RQi1uebPLtB9ewr03RPtH/CNWNro9pNtaINMyrtMjnqWNdJpfhbQ9NVfsumwlx/y0lG9j75NbKqwULzgdKtYXnVmzWL5dTibfwtq10265nitVPYfM3+FdFovgLSi6tdyTXLd97YH5CtiNMmtnTE+YV6OEy6gn7yv6nPiMRNL3dC1p3hfRbKMCCzReOwxWnNLY6Xp8lxPJDaWsKlpHchVUepNTp90D2r5j/ah8bSanqr+GLW5KaZp7D7VtP+tmxnB9Qvp6mvTjCMV7qsec5yk9Wdz4p/aD8JWMzW+lWd9q5GQZYlCR/m3Ue9cy37QWizlyNDvRwAoMijLd+Txj3r52jk+2SJtO2I/MqZ6j1NSyuucrz2yT2rhq4ypSdrHZTw0ZK6Z9XeFfid4T1qGDzL9LG6kIBgnOCpPTnoa9ItD8gIwykZB6givgVpxEu5eWkPLAc4+vavVfhB8YLrwvdR6Xq0kt3ojMAwdi8trn+JCfvL6r+VXQx8JO0lYmrhpJaH1esadVyh/wBk4pr+cB99X/3hg/nXj/j39obwH4XUxLeyahc4ysVqhbORxz2rwTx1+1L4t1NJYvDmnwaVEQcSTfvJMfQcfrW7rpu0It/gjnVO3xM+uda8TaDpVylvq2qWlhLICY1nmC78ddpPWvlr4mFpfijrviCDULXUtNuJFjSW1IIRNowpI7g596+dvEnibX/Fmoi88SarcanMoOwzH5Yweu1egqLSr+806VPsc8kUfmrI0KsQjkeq9DWLpVJayl/Xr/wDop1o03oj2e80Cze586XUGW0HzeX1Yn610F9Z6HayQSW/2ae6WMKy5BdOM9f6Vxt/eeS+1mVZ9oIic8YI6VYtFLTLHHHtklwCsce0Mx985PPpXjV6bTaelj6GhUjJKUTprT4Kr44ZfGGqeLLbSbK4/cxxLbmSYhOCewA9Oa6Cx+DPwf00AX0uveIJB1DzCCMn6KM/rXpEfhDU7Pwnpem2SJO9rAEkiR/m3nlhg9TzXGyyGK5aGQMjoxVlYYII7VccTOMVGL2PksXXk6spW0bNfRtK8AaGmND+H+h2+Okk8Pnv+b5r0nSoUtdIhggsrS0eb97LHawLEm4+ygDOK8nj1C3tSLm6jmlt4f3kkcK7pHUc4UdzViD43PqmoC18P+EyWOeb662bVHsoPNRKc6i5b6s82tKdSUaa3Z6brQ2wKgOSv6mvMdZ1P7P4jMbKXTyPmQDJJbOBip7z4nXiS7NY8IXUUP8AFPYTifaPUqcE/hXL2GsWOofEC8ka4AtJ4wltKR2x+nU14eJpS52VVwlbDxXtI2uev6dZQXXhnSp4f3yzqolZJABGO7HPp0wOa+Z/2t9Ahi8SWTW8u2SODGG/iUnI59a9/wDD97JoaTWtjJHLBJhtjHIXHp715d8UJNL8Y6pIdRtbtkgIQbExCrr3Mn867qFejFwnTVpLc6qdSnyppanzV4Zi2+J7FmUOiSASo4yCvce9e/fBe1i0+7Y+Y/2WC5Z7VG+6mfQn07elcTqngey0TR11+2u1mmubvyhGgLLCoHXd6mtrwrqFxdX8NraLLcSjl8H5Yh6t2Fb4/EfWfg2CblXmoU1e56b420Cw07xjYeM9KuVgbUmNvqFmD8rsRxOo7dMN+dVhqsc07JBy/R37nHb6VQuIY1BkuJHlmYbWdnJ49B6D6Vg+Hpkhv7mzSUyPFIQSeuO1ZrFTlRUJauPXyPrMBhJ0IpVJXZS+NurtaW+lQwylZ1mNwvPQDj+dee3EmteIZo7y4d51zsRn+VVHoBXt178OdH1jUhrPiS8muG2KsNmp2xxKPXHLE/hWvZ+GfD5eOz0zSYmlb5FCpzj69hXoYfFxw9KMYxvLv6nTPE78qOL8C+BtEvtIe4uNclt9WkU+VGUxGhHTd3INNjS90zVFtLpDFLFIqyLnII9Qe4PrXsll8NIfsyp5ZSTqWBwAfb2rP174VapcQb7G7R5I/ueecf8AAc+lYujUerOGni4xlZvQ4PxFYnVrNrKOLzZJSAiY6t2r3LwtpqaH4P0vSE24tbZUO3OC3U9fc15r4d8H+KofEdmuoaY1vbxSCR7jzAyDHYEdzXq9y/G31NfM55UnTpxpvq2/0OmpyVKilF30I5zmWNPYVoofxrJuMtL8rsh7MvUU+P8AtFBmOS1uB/00Qxt+YyK5ckhJxqTS62+5GOJWyNhHZR8rFQeoB61j6x4X8N6wjrqegabchyGZjAFYkdCSuCTVHX/Flj4btUu/EUF1YWjOI/tKp50SsegJXJXPvWjpfiDR9TiWSw1K2nVhkYbB/I17l7bqxycr6HnPjb9nzwJ4mu5r4Tarpl5KADJDMJE46fKw/rXEaX8DYPCNze29pqUupSsBtu/ICMikfc74PqRX0irZGe3r2rzzxn4y03T7+4jugytG+xUR1YyDH3hiu/CVptcl/dsEIKU7s8SuvBdzayPuVwoY4YnBJ9a5TX9MntWMcM535I6Y/D3r1PXviBb3G+3t7EOhHLyuDt/AVx93faXPL5l3ZtNnncWIANVc6Zwj9k8/ivrnSpBIsmMgq65yCO/HpWHq0CxSCaMJ5MxJRR/D6ivT5LPwnPCVuNOWMNkl/NOc1y3izR7DUoITosqQy26kFXyVdevB9a2pVoc6WxlOnLl7nKWt/d22Db3U0WP7rnH5dK6/wFF4w8Za0NI0iOK6YLunmmXalvHnG92H/wCs153NJLb/ACzIVPcg5x9fSvT/ANlu+/4uitrtvJYrizlDxW7YD7eQW9h1r0XhYy1aTOKNROSR1vx1tX0/WtE0+YMLaysUgSXy9qybfvMPqa4GGYyO3OOdxI7E9vyr2P8Aafv7e80Cz86ICe3u/wB0w/hXHzD8a8S8Ot9oglmznL8VnOzT8j0FFwkokV9qssbOqsQFYCsqC5lm1BGJOdwqa7KNeXFueokBzUelqo1CMZA/ejB9gazduUznds9J0bxVLY6jDFrNrGttJ8vmp1B/z1rp9R1TS5oWazmjlAyCV7VyOt2+kapGivKq+V+8E0LAEH1PY1x9prSLePp9uFSORgsaKCST3Y57nrjtXmzwcWnOKs10FUpyjKzL3iZ5L/W4LWGPfsUzy7R/COBn8aGtsooeIrn++uePxrOsvEmn2upTzOs4mP7tnwGQqD6V1Fpq2j6giiDUbUyEcIxMZH/fXH613UK0sPBJpo6aeHoVFrPU5PX7O3t4YYrZT9oun2xqnp3JFQS6XFICstptIGAVGMV1VnZXn/CeW+tXOmebZWi4jjjYYJx1z0PrXeTX/hae1lkuNLuRdupSGDyyolc/dXI461jiM6lCrGMI81+35HHUwnvPsfPmoW0NtdGONy2BznsahCZrV8WaTdaTrc9pc5NyrfvxsKqrnqq56gdM1mISOvBr3Z06qSlKO5yQlDa40R856GpFuLpBtW5mUem804cjNMbGa5X726NrW2PrXQ5/L1VV4xIpU1vSt6VxxuBBdpLnBRwa6+Vg6bh0IyMV8JFaHazO1NRJA6nqRXHwNtBXP3WIrs7tSYzxXGXQEd7MvTkNXThpWmZzWhO00olVF2FSvRu5+tWLa5YoNuUOcFSc4qivlyrtYbqW2TyRgMxGf4jmvo8JUOKpE7PwfdsGuI+OdrcflXUo8co6jNcD4anEWqLlgFdCpOePauuU7gD17givo8LUaRwVYlwWsayGRBhvWr6yEpjvisGw1a3nVfLm65wkylScHHGa0Eulx8wKn8xXdFo5mmWg3ApN1Nto550zDDI+ehC8Vdg0e+kOXCRD/aOT+Qr4+pHkm49j2YJySaEs4IWt5bu6kKxRkAKv3nPoPSqd1rq2wxawxWy+v3nP4mtuLw6jDbNeSsp6ogwM/WrNt4d0y3IZLVXb+9J8x/WuKvTqTl7ux10eSMfe3OKNxqWpS/uYLm5PqQcfmeKvW3hrVLgg3U8Vqnovzt/hXcpbBVAGMdgKkWFR2qIYTuaOsuhzVl4V0yIhphLdP6yNgfkK3bW0gt1CQQxxD0VQKtbOOBilWNh3reNGMehm6jY0R47Uu0VIA2PWnba1SIuRhBUipijFIXWPlmA+tWnYT1JkjUnuPpWlY+ZHhgglX24NZccxJ+WJyPU8VZbVrSyhMl1MkaAZOTXfQxMYq8pWOepTlLZGlr3iCz0nQ73UJ5BF9lt3kIkG3oOP1r4A8d6vJd3D+ZIzzXTtcXJz1LHIX9cV9HfHb4teG73wXqvhvSNRtru/mjCukT7yiA/NkjgGvlOVWmnluriQmQfM64+7ngD69gPxrpp141dYPQ55U3Dcksr2SNiS2ZHO3j/PSp31AcIzZUc81QgwsruQSE+QD371m30u+YxBsseXI4wPSufERUmdVFtI3ft/nP5qgkZwij0HerOkwXWqX8Vhp0bS3Eh4P8K+5PoKZ4U8M32sjKSC3tc4aYjqPRfavW/Den6T4cg8u32Rsy4aRuXevLq1I09FuelRw8qmr0R4/wDGrS00bWdMQMH82xBdhxudTgmuCjSS5DrDDJKQpJEa5wK9T+LN9p2pfFXRrO+jVrCG3KSNIcKxY5/Sug0g6OkV9HbWIWzNrIvmWyjaG2nAJr3cBBzox5nqeLjXGFaXLsedfDb4XeKvHFi2p6Lao1kshieUnow619FfB/8AZr0e0in1TxtFPdXCMFtIVnCpnH+sOOpB6DP1rN/Ymm0i48GXOjXZ1D7UdRd8RSBYtoUHLd+1fTF7qUcdu6oVSNE4xwAKeYV6VCgrfE9ThhOpKq4vY+SvjP8AC/WNFklvY431LTA3y3KL+8h9pFHT6jiuC0KzvbKeC4a5lQxurRndnYQeCK+0JLwO5BVWikG0sRnr2PYg15/41+F2gXsct/pdwdIueWaMrugJ+nVPwzXyDzFybVR/M+jw1SKSUkb3gHxNNr3h6DUywNwrm3uwvH71Ojj/AHh/WneMNCg8S2ralp6qurRjoOPPUfwn/a9DXJfDaPUPC3hvULBrKO+1G5vgbO3imXEzEYB3dAo5JPYV1XhTUPKvpLafas4lIdVyFznqucHGc4rltOlJ1I/Dc5sZTpym4HnKyPHIySK0bodrKwwVI7GrVtZ2Zsn1SO0jWdLpIjMowcMDkGuj+KmqeG9TvMabA76hD8st3CVEbkfwkfxH/aFYg8y2+F1xfumxnvkkVSeSq8HjvXr0J3kmeRLD1MPVpuS0bViPVWf+z5HiiaRlBwFGTmvPb/Trewl+0H7ZNL/rGEY+4Tzye1dMPFFvFAJdu5Ccb+2fTNWYvEWj38TR3UMLKw2sG7isa+HtJs+ixuF+vQilK1vxPP7nxzd395Bp8ExgMrhYPnIOQf8AWMf7o547mu2EaC0jgtVNxGgwXHzZ9cn3OSfrT4ND8AyXZuxpNuJ2UKXEjdB261rwQ6FbusdlbxYK4wHOAB/X3rGpCLtGGh5v9izTV5KxUu9HtrrRJ9MjtG+ySgNcrGSS5HJOB3+lCw2Gk2KQ2Nn5SzL5iqkO3gDqR1/Ott9XW1hZY1hU7ehOAfxFM8GC68UeKE0u3ivdiuGu9ykxKnru9PzqeSTapp3Pdo4ajh6bcVbzOOtLbUteuANPt5WRuspU4x/sjvXoWjfDrRNg1W40O7a9hjG9rNmZmx6r0Zq9m0TR4tBi26fp8Uu4YdwQHI/Ht7VrJcQKP3ttJbfVMDP1HFeph8saXvS9f+HPNrZi5P3UfPsOr+CYbg219cahpU6nBj1S1ePH/AhkV0mnWen3kRn0m4tbyIdZLWUOB9SOleuXtjpWrQ+Xe21pfR/3Z4lk/nVHTfC2haUnl6XpFpZpvLkW67Nzep9fxrtr5ZQnH93dP1ujkhjKqfvWaPPoZ76zb9xqNzGf7rfMPyNTrr+uE7X+x3Kj+8hQ/mM13F9oMNxOZJPubcbNg6+uaxp/CshMpjZIQP8AV/Nnd9fSvJq5fiabvCT+Tf5bHZHFUZfFFfcZ1prjzA282lmOSQECVJlZV/Dg1Fcn96vtzVYQT6Zet9uUI6r8qh1cOT7g0/zRKxbbt9vSvjM9xE5VlTqO7S8vXod+HpxtzQWg0yfvhT5bzyz5KjfIf4AenuT2FUNVeSPyxG+xmPJxkge3vT7ERwpnGSTk55J9ye9d+Q3jh35t/oZ4m3MjRtoWkYTXDB2HKjHC/Qf1qxc29vdDFzBDMD/fQGqyTg96yfEeoarZSwta27y2jja7QIXkRu3GOlfQpxtZnNCDnKyZJ4l0+00/w/f3kEt5brHCSY4pm2t7EHPH0xXzRrdzM13JLgtMx+83I/CvpzQjHq8VxbXU8sgSMpOki7TyMYIrwDxtoI0a+uLENyj4SR+4HT9K6aVBRhzKNrmko8kuVu7OLuGm/hZv9oFuTVV5JNyrM0zDPzICSBVm7gkt1LNICfvH5uTnuT/QVkTyOJNkfmRjsFTccdy3pVWuD0LWpXcax7XZsH7qjv7nPP5Vl6ddTLqKs7A4PyhzxipnL7nXzMn+/s5H1NS6FZ/vVVd5ikGdxX7xz71DSSZDk7nqngLwz4iSwubzTfA2m69pGpyebI01zEsqsoxt2PwRVaD4f+PvD/j6LxZ4V8L6d4es4bZo7uO8u0VJA33+Axxx0xW/4F8cW3hrQotMknGcllUnkZ7VX8T+MPFHiWZ9L0u2jj0/cBJOzNl/XgDHH1rop4uUYJHfgMleNqrlulu32MP4qNN4p02SK1Illt2EkgjBYA4wfrXmvhuxlisjAflkjkG4eoz1r26xa+0uwNpZQ6Yu5cSyOzb3/T5R7VxviKzSO7S4NvFbsQVcQtuWTPf2NZfWY25b7nuZlkU6UXWjpGNrJvX/ACPJLqNl127jYEOXbj3p+mwO0u4ZAAJzXdaxocN1DJqSLGJ02Mexbsait9LtbK8FwdpgmUkqf4W7/hS+txVtNj5pUXGd33OH1tmsLYvDc+YXHT0NZfh9nDXuquxJgTYrHqXbj+VaHjKMwXMqEh13FuOhFJc272vhuwsFXbJITdT8dS33R+Ar08RVTppX+L/h2Z4mpKpWXaKMdY6Uw98VII5k+8hpytj73H1oczkUB9neahZMGtbyeEjpsc4re0/x14is3idp47honDoZEBIYdDmsEbT6UjIufSsZQpzd5RLTklZM9ZT40WWsWQsfGvhDT9YiAx5pysg+jDmmQw/BHWkdYX1bRZ5OVDv5qocdj1x+deSmMUwxZ6iumliK1NWp1Gl23RjKlCW8Tfu/DN3G7tDmeLcdskfIZc8HisqXTrpHKsnPuKit7i7tX321zNER0KsRWivibW1UK10smBw0kSsfzxXJJYi7d0zoTpWSs0dzo/jSeOCOO9xcRHgSZ5/P/GvSE+I+i2ukW/yXFxP5YyoAAH4nivFtP8HalbwQX2r3kOk2k6CRCzhnkU9MIOc+1arX+m2MSxaZpv2iRBgXN7/MIP6n8KipkcJu+xz/AF2NtrnaX3j/AF7U9y6RpqQxf89GBY49cnArnIdXuLXVpL7Wtahl3RmMwLl2Ge+Frn7/AFS+u1/0y9cp/cU7UH/ARxWdAVuJxDZwy3MpOAkKF2J+grqo5Vh6XS5lPFTltodo3jtbdybC0nlbGN0hCL+XNZd5421ybPlC3g+iFj+px+la/h34S/EXXQjweHH0+Buk2oOIRj12n5j+VeleHP2cM7ZPEniR5D3h0+LaPpvfn9K39tQo6R/An2VSe54Pda/rlw377VJ8Z4CkIP0r1n4AX3i7UL2bT7mz1C805k3xXEkZ2ROO249jXtvhn4T+B/D5VrLw/byzL/y2uz575/4FwPyrtobRUVVA2oOijgD6DtWcsdNv3IfeWsLFfFI4nTvA1xLbva395Ctq+SqIm6RCTnr0rpofDOlxwiPy5HIAG9n5J9a2Vi29KlVT9af1irLrb0BUqcehQMd1GUVooriEDGU+SQD6fdP6VLCscjFYyd4/gddrfrVzbSMoYYZQcdM1lLll8SLjdfCyu0ZU/MpX8KVRUwLKNucj0PNHlqckrt/3eawdJfZZopvqMA4pQOKTa/8ADhh7U3zADggg+9ZSvH4kUtdiQLTggqEy+9I8qhDufaMdc4xUOcVuNQkyZiiDLMBUZkLf6qNm9zwK5HxT8RfBfhaMtqmtWscvZA/mSMfQKMmvKPF37RF7IrReEvDFzOCdq3V8fLjz6hep/HFTFzqfw439P89htRj8TPoGUlVLTTrGo6hf8TXD+MPiv4D8JlkvtZt3ugOIYT5spP0HNfKXi7x58QPEs0kWs69cwxEkG2tD5MY9uOT+dcklusQLbQGJOT3J+tarC1HrN29P83/kL2kfsnvHjD9pHVrvfD4X0VbVDwLi9OT9Qg/qa8i8T+LvFPiRy2va/eXSN/yyR/LiHttX+uaxScDnmu70TwLeXXg0anshSW9KtFJMwCpCDyfqTW8MPTi7pa/eyZSk1qzm/Dcaw2V/JEgjWOEsxC8Dniq8uoJBYxRqvOWmOeSW7E+9dfr1ja6D4DvrKCTzprpljefGN5H8K+wrzW4zEtjblcBUUn3O7mu6GiZzTV2j0LQ9DjbT7aN5C97dIZNv/PNOpJ96gufAsM88d5at5cLNtljYk7GHXr61hya3dWetW89lcNHLCQA/UH2I7ivQ5tf1C6aKS/WBV2gARLgfU15uKqVFO8XoexgqVKVPlktTq9BtbWHToLSPaFjUAYqbyLuPUAw+y/ZgAxYqTISO3oBWJpuoIuGVhzW1NqUX2FvMiEiv8vDgGvLd7nrWSR458c9MubXxVp1810jW14+IPkwYjn5gR355qp/Z3ibSdYl0fS5muZxAZC0bnYUb9c+1bPx6gvU0SxvL6BoJBch4QWLZTHUH8K9D+F99pL+MPD11PZhZiYpJZC2ROuzKfTDdq9ijWmqMbPa6/FfofMYiMXWlobv7M/grxF4I0K9m8QiCxutSKS29iWBuI488u4x8uQemc+1e2anmS3liWaKKJE+eeRsKGHRQe5rwnxP4ou7b4ixahJMxWaZ4X3Nxh+Bn2zXp8bPrWnQX11tzESjJOfkicdcJ/Ef85ry8RXeIUpPft5f1ucdWg6VSL6Estxe20DLcQQywYLebDKMAdzivnr4m/GzW9S1x7bwneS2Wl2jbfMMSl7nH3mO77q5GAMdO9fQNtpFncpLHHZssMgZBhFXAYYyMcDr6mvh/V7aTRdc1PSXt5o5ba+lglbefmUtgJjHORg9cGssnw9KtOTmrtbHTKTVrHpOo/FzUmt/Dd2thHFqulagbqfysrDMNuBx2JGfl5FehfFv4i2d7Lb6t4W1GGRzp6TTCI7mj83gI/ow547Yr51nLNveSSRmLFU3ks+B6jtgV1Pwz8P32raP4ihtIVaZ0hCF3CAtu3Hk+1e1Vw1GlR5bWV/zZnzScjs/ClxrDXMel38bqPL8xbiM5Rl789j7V3bxQ6okVrNczxWsXP2eH5dx93POPXArHtLdtLsVM7AzFQGI6DiqmsPq66XJdaVpd9fyEYXyYiVHvnvj0rzZqN7QPoafMoJ1CtqXhLS7zznsNeurTyyWaBX8yPPrg8A+1XtE+CPjTVYTcW+sx29uwDQy3MOzzAfbOR+VL4NvIGRbKSF4ZesiSLtkDf3iDznNe5+AfF7X95FoWqZN4UPkXOeJgP4SP72PzrV86tzM8ytRnzupTk1HsrfeeZ6P8E/EtpcwC81y0niLAOoyu0epavQ7TwHplnCIZdBs7gr1livG3n8z/AEr0ExAmmSWUMgxJCj/VaI00ru1yJVpNJczPOf8AhANJuZ2RhrcCHooZXC+2SOleg+A9F0TwvpQstPjbzHx5sz/6yU9s/SoJtIi/5ZtLB6bHIH5U2G11C3P7vUJWHuc/zq6c40pc3Jr/AF6CqSnUjyueh10dwrH5GOD0qzFJuXPI5rkBqGrwgANke8YP8quW1x4juAHijtl9HmjKj+ddtPGRk7JP7jllQa1uagmsbhyqhBKCRjo2aZGzMzSQXTR20Wd8jcqx9vYetY4g1q2LNc6FY6gH+81jdlX/AO+ZMfoav22o290riSzvomt13m2mtihAHfHRvw4rtTdjC13ZEh1a7t7WS/ubeMWSrlGLbZH99p9e3euAkvtR1bUpr50u7a3kfIE5wcdlRAeB/tH8qlvfFEGu695Eokbyi3lwspEaY/ibP3j+gqzGZLlz5PK5w0pHA9h6142YYmcn7OKseosBUwzXtlZvUy9S0ye8Zfst3PbzDnEYDbh756D3rV8M+EdUXTvNv9VjmkYkqVg2gj8z+fetSwgghK70LLkF/wC831roxqFqwXrGAMAbc4/KvNw+SYPEScq8U39z+8dbGVILlgcXqPhe+kYf6uTb0KPg/kaoyaLqVuPmVsf7S/1r0RZonBKMH+lKcbQwBA716VPJMPSgo07pHM8bNv3jzhIZ4/vxt+HNXIWXjse1dvJb2spG+GNvU4xiqV9o1jcRMqboXYEK6HJB9aTyya2kUsVF7o47Vta1Jpl+VbxIQUlkRAJCD0Bx1xXjnxtsWmngupmZYZTsGOoOOc167FZDwvPe28k8dw8pQh1BHY5yD0NcD8SYJtd0ox26K8yNuAJxXoVYrkSOmnFbx2Pni7nfzypJco5RTnoPWsu9v2aQRqvlJ0AHUn3r0O58Jtp2jtNdQ/arkuEWKL7xZj1H0ql8XdF0vTfDOk3FtaSw3100YXdwQADvz+NcXVG/svdbOMtL3zBGEcAY5zzzWvZsx+zOpwQdxB781x8I2XHytuIOMZ4Ndt4Tsp77VtPt4v3rzSiNEHc+lZV4qOphHue8+GPAPg3+ztP1rWLF7zUZIllYSyYRCeQABj9TWr4oj0C50/7LbQw2DRDETwLtA+o7j9a851Xx5HYzy6dOxhmtWMMkbcFGXjBrn77x9p8g/e3Kf99Vztux6+HrujaVOVvQTWNVubO8kt522yRnrnIYev0rltc8RefdpHyoAyRnijXvE+jaldwKs4aQ5Qkdh2rhrm5WS+YK+VZsZ9quhQu9UexmWcSxGCSb1bs/kdn/AGxJJCCBtWQ4XPQgUms332hY44Tk+S3H+0K5xpzI0Shv3cZCqD2pIridwrIPnQs3HYUnR+0eDiPj5UaSaQmuaQkskm2ZkAORwCKt/Z9aigWOaC2vo0Xb+8iDHAHqMGuh0GwA0S3uGTYZlLj86lktz/CeT7Vm6rno9kcV+R3OOeOwkZVurCS0z95ozuA/A81DNoun3DlbTUYG9BMDGf14rs/K4KsqyduRmq0+l2Ei/PbhGPGVPT8KlOSejNPawfxI4e88NXsIL/Z3K9nT5lP4isq4s54j8wPHqK9AGiXEBLabqMkBJ+7uK/yqvcW+rZDXVrBfJ0yVGT+K4NbRxNSO+ovZU5bM8+bcp+ZaTcPpXYXUOjyZE1pdWj/7JDj8jg10en/BfxZrWiW+taLawXdlcpvhZ5RE7j12tg11QxcXujKVBx6nlnUetNIH0rqvEPw/8WaCx/tTw/qNso/j8olPzHFczJbTKxHI9iMGuiNWL2ZjKEl0PU9N8I+P/F9yLyy8L6hLuUKkjReXEij0ZsACu30L9nbxZe4fXNasdLjPWOBTPIP5L+tfXLx+YBuJbHTJziopIFA6V6NT2j2djzoKC3R4Z4e/Z88C6cVk1CG+1uYck3cxVM/7iY/nXpOh+HNJ0SAQ6PpVlpyDjFtCqH8xyfzro2jOelIIfauSVFy+J3OmNRR+FWKKW4znkn1qeOEVbWDueKCgz1pqkl0E6jZCIQBmgR81Mc9KXqKbSJuyLbt7UGpCpqMyxK20Nvb+6gyaiVluNDTmgqcZPFKzyY6JAPVzk/kKztX1PS9NtmudVv4ooVGS9xKI0Fc9SrGK1/r9TWMG9i8OfQj1pGkVepFeM+MP2ivAmjeZb6Q0+uXA/wCWdjHtiz7yHj8q8a8X/H/x/ru+HS2tfDtq3T7OvmTkf77dPwFZJ1J/BH5vQvkS3Z9ZeJvFGg+HbRrrXNWs9OiUZ3TyhT+A6mvDPG37UXh+yult/C+l3OtgOBJPMPJj299meSf0r5r1SS51CaS81O8ub+5YEmW5kLtn8axLW3aaRI4lLyOQqqOpJ6CuqhhXLWcvktjOrU5NIo+kdW/ad1C6txHoXhQQykf6y7uAQD9Fri9T8f8AjrxJFNNreuzW9rj/AI97T90G9gev61if2Tp/hzT4Y76P7VqbjdJGCCsJ/uDHU1i+J7iaS98tROFCgmHcBtz644rohl1Km+aSv66/mYzxUpKyZeu9QsYEjmVFE2NpdFwy577jncfesxrm4kma4lumdCcsoY59jWNd3EcOIdwYr1Unofai0u/JbzdrMhHUnO011300Oc2rLXls4riOK3h3MQS7qGGPx6Ug1K2vHZ5IV3yMPmU4wfp3Fc5cz/apCAny99q0lkWjchGwB0z1pPVWY07PQ6yz0HVdRuzFZ+T5KkZlaQAH+temiG/03w+tjbhr1IgI3BTAVuvUnIryPTtSureVJI5niZCCpU4PFfXHw4urq6+HumTX5X7VJGWlI7nPU++K8/EzdFcy+49jLML9cm4S08zwiPRNe127ihliCrCCUCgiOJT1P+0x9uK5zxnom2JJYhi5RnBTPIC9j6V9QzQwQpIyqBk5YgcmvC/ilc6Xbag02nTxym4YsiqdxLHgj2rxqOYVJVVFH0uKybDUcNKd9bPf5WseWWolmkctwHwdx/hPau0GqCWG2t922Z1xt9wOadBo3kQ27bMnYFkA6jjj9aoMu3VYsRlSqsoyO5Fb1cTGsm49DgoYCph5qM1vY6bSSUjtS7yqsrHcQe2MivQfBmjxxzLeXmLiYxkxwzIVYIeu3tmuFlEMNvZW7SKJtqlFzyePSu48J6k+i6OIdZvjfoz70STl4voa8ylKU022evj4Qp8sYpFD45aIL74eCHzlDCULbu45KjnB9xXD+EtVSxtdBmaUeZbhYnI9jWp8TvFV5qmqNp5ha1trU/LHnlmI+8fwrhLePcsif885Cyc9M817mCpyVNc3e58dj5J1pW9D1L4mQfa1muISRvHmIR2PUV3Pw68ZQ2fhSDVNcgeWzNtv8yNPNYOpwVI9f8a8u0rxBa3+lCyvHVLiFQBuOAwrt/gnFaalpGoaQdkvlTv5kLj5JEfkFT2IrzK9OVKe2if4MdeMalFNl/WvjPfXfmQaBYpYR/wz3OJJfwUfKPzNfOfjgSz+LNQ1K+eS+nvB5ryMSGDk43HHH4V6F4w0Wbwz4jn06RG8oHfAxOd0Z6c+3SmaBplnqmsW6R6edS1KVwlvCqb2J9AK7qMI4efPBaMv2NOrRSjocL4X8IazrvlNawLHbPy88hZViGfu8/e9eM17p8NvBNzAjaX4WsrrVr6Qg3N05+QEcDLH5VA7CvTfBnwnkKRXHiucIoAxp9q/A9ncfyX869b0aK30e2S10y3htbZOkMabV/8Arn361vJyru1R2XYhTp4dfu1eXdnA+EfgvHBJHe+K7hdWuVO5LbO22iP06ufrge1elrosCRrCzKqKPljjQBVHsOgFaFtfQzAK3yP6Hv8ASrDLk7lPP867aeGope6jgq4irN3kzyP40+HNJt9Jt9Uh0+I6h9oWNLhh8yg9s+/SvIJ7xZ7e01PTZs7XwskTcxSKcEH0INfUnifRYdc0aXTpmEW8hlk2b9jA8ECvPfE3wi0waRONBj8q4kG6eMfKJ2/v+z/zrDFYZz+FdDsweLhBWn3L/wAN/Ftp4mtEsdQK2etxjayHhbjH8a+/qK6yWF4TiRcDsexrwnQvA3jDTLnTriW2mklWUbLiOJg7YbjIONhHfOARX0O9xCIws80e7aN69cnHPFRQi5xamrNfiRi4QhJOm7p/gY7/ADCoWWrd19lZs2+8eoI4poYBegodPUwUhtncSW2dgUgnkEf1q2uo27H98GQ+vUVRdiewqIrk0RnKGiBxUtzdiMcyb4Zg6+qnNSKZFGC3A7V5x498c6H4B0ibWNX1BLVVGAo5aRuygfxH2qH4KfEXxF4z0STVPE3hV9CtZZCdPmZ/muYuztH1X69DW9OvGV76GcqbR6K1rYSK6tZW+JPvnywN1VJdCtWA+zMYcDhcZUfT0rUiaOZA0bK69iDms/V9Uj0+PEFtJeT5/wBVEwGB6kngVdWNNq8wjKd9GUJ9NuYFJ2b1Hdeas+H41b7QGUEYHUZrMn16ac7HZrX/AGCpU/nU2m6iLTefL80PjkNXnwdKNVOOxvKM3B33Nie1sycG3BYdWBK/ypFi2cRzy9OhO4frVcaxaSY3pLGfXGamivbN2+W4TJ7Nx/OvRjOm9mczjNbg+/7r+W34YqGY+XGWjjywBICnOTVwKshDAA/Q5oW2O9m27U5zn+da2IPKfEllcSXl3qM7SxtIo3RMeAR3H8q5K+uooYyucV6f4yh07WrdVinliC/cuISOeeQQeoryHxf4U1GHfcW+u2kqDrHIDG/9RXn/AFmlzeyTuzpo5hScuRvUop4k1HSZHXTtNtL9pT8plYqUPTqO1cB8VrDxBrMQvr6SF5QPmEa4WNf7qj0/nVebxKbHXzO16kNnbOI0LnCzP/ED/StLU/HelzTiKK0v9SaU8QW9uSCPQseKqphqmljvhjKUrpux49bW0yTlWjbf29663w5rT+CLiw8Rz2nnJBOPKikztkfv+ldfoerxW18J3+HBhjY5c3M2Hx7DFerNdfDXxT4Ql8N3kFvYw3g2mGeMKUlI4ZX6bgehzXNiIVE1zx06kxlRnFxjLXzPI/jNf+H/AIi+GYfG+hqba8gdY9UtOA0bNws/HLj+E1419gWP/XRt/vbTXceDdAa3i1HTbplkHmyQbt2DIqsQDj0OKyprW+0+YxmMzRAn7o5Ue47/AFp8ypL2cXotj1Mjw8ZpwktV+Wxz728YQGPaw9utR2MO68bC5CDrWnqMsW0uItr9BhcGqMIeGFs53v1pqXunZi6EVVXZaseqv5SsO7HH1P8A9auo8B6X5mmXuoXcZ+xqwiLk4yepAz3rkzLLJJGsK5YHZGo/vHgV7VoXh60ufCKTXkkq2ulgWlpEnCz3j/NI7eoVevvilOmnTbk9Dwa2LlTrLk3JI4Uh0+2tok2RQxhUGc8detV3iLnNaLgbNq8dgKi8voDjivKWg27me8LBR8oyTxUTxe2T61ptG244GCP0qFlDHjv1FUIzZIeBzgt1qKRCozj8q1XVWPTp0qIxhgMDvTuBi3UKzArKqyL6MM19IfCdgfhtoKhQFWB0AHQAMa+f5Ihu24OM1758ITn4c6Sv91pV/Wrv7jEr8yOl8xlBCkgHqOxrLutC0C6mM1xoOlTSHq72aEn9K0WGaaa57s3seiDApDg80i3EEr+W2YZe6sMfpRKkkY3dV9RyK+ykjwUMcfjTB8tJ5qetHmKeKwbRqkxGf2pu4j0ApsskaDLOF+tZms6lpdnb/adSuIYII8kvPKI0+pyea5ateMN2bQpuWyNI3UbZVcyN6IM1G0k2Mt5cA9WO4/kK8e8XftEeAtF322n3kuszrwItOiymf984WvHvFn7RHjbVi8ehWNnocB6SP++mx+PAP51zurVn8MX+S/zNVTit3+p9aanqWm2Fu1xqN4iRKMl7iURoK8s8Y/tEeBNED2+nXUus3C5Ai0+P5M+7nivknXdU1jxBcG417V77U5Cc/v5SVH0XoPyqmsaquFAUegGKaoTfxy+7/PcvRfCvvPXvFv7Q/jrV98ei21noNueN+POnx9TwPyrynWtQ1TXbo3Wuare6nMTnNzKWA+i9B+VQgHGKMAf/AFq0hSp0/hQNt7jVVVAVVwPalOMU2WaOMfOwFQxSzXc629lbyTSscKqqST+ArRJsTkkX9M2Nqlosib0adAykZDDcMivRvFSeFvDOv3d1pukw2k7A+SoYlEz1YA9DXBW9p4k8K3cGuXmhl0gbcPPTdGp7EhTkGtr4j63aeItH0vXbaFraSRSlxHJ0DD0P8QrswsYtOcXexxYqbbUWjGudZRLwzeZGJJMBZTxtGOTWHNqTTK8i/M5xGcDGQOhqleSG+jVmwmwbVx2FNhmSO2jWHl0OJCeMj1rZybMEiGe3cMbibG3rjPJ9qsxXE0kYDMEiH8OP6Uxmjb7uTjlv8KkBkMjCAIvy9fWoKK6XBWZvs9vt3cfWljmUyHzFBYGoTJJGpEb7vXFJBJvYFwM+tAG1YtCb2D7QGRM8sP4fQ/nX158PY47bwTptqhJaKAeYcYyx5J/WvkTQ4X1LVrXT0AEs8qovcE9vqK+mtJvtR06SSwuBJCwt0dsLgMwG35T6d68bNJcqXY+t4YjGUp330OluLgNOeoxmvMfEGi+GrPUZdVXT4/MMhaWRc5Qnq23pWjqWs6hHK8f2yTDdyASBWZd3dyRt1BBdwuvyzxrhwPRh/EP1FfJXnzaM+8lGm42kr2+djM1KDyoneBwzAb0ZeQ61z+rahbQQ209wyCK4mSIMPvcnn3GK2dKgMbzWNuzTRiY+QBz8rcgD2rk/iZ4f1CwSO6nNuqxuZo4A5LMucM3TAwcV6mX4V1aqT27nh5tj44ai2vifQr6rat/wl11bpNPBeW1wixrNJvaUZ5KnAx8pBx6V6bDbW+9HmuHaTcuI+xOa8/0K9j8QeK7TUxDtmS0SOfJzl0BGfyxXYPLtm3A/MG+XPr2r0cfNyaha1kfN4KmoJy5r3dyP4qWax6zaXw2kXUG18f3lOK4i3B89x1yox+BxVrXbrUJ9Sn/tGZnuImKkZ4X1AxxVSBmwzbeQ2PwPNd+EpSo0YRk7tHlZjXhiMVUqQVk2RTKTI43EZx+hru/g74h1nR/FKWGltD5d7neJYvMCkDhhyK43ytwM2eTlSMfjXV/CXw54l1zxVZ3WiabNJb20v7+6b5Io16HLnjPsOa6JRhJNS2Jw3JzU3UXu82vpodz8XLbVNa0tLy7uIXubUEoFiCZB6jrXOfBjRPihFr9n4t8L+GY/KhLKH1GQQRToRhlBbn8R0r6H0Twbp1mUmv2/tG5XkGUfu1Psp6/j+VHjvx54f8HW4/tS4aa7Zf3VnBhpCO2R0UfWuB1Y3UKMdj2s2qYJyX1ZcsUrPon6I6TRda1aW2U61oZsJ8fOIbhJ1z7Ff64ratryGcfu5AT6Hg18p+Ivj14supZF0mCx0yHOEIj82QD3Y8fpXLn4wfEBZPMbxHI7ehhjI/8AQa2jh627sfPyq0+lz7dzxVy1vpohtJDp6Hr+dfGXh79obx3psgF41jqkPQpNFtJ/Ff8ACvd/hV8ZPDfjlvsLRSaZqyruNq7hhIO5Q/xfTrV2nS1I92eiPY21CDaCNxJ7Y6VWl1KQ52Iqj35NZ8UkcozDMknsDg/kaHYg4YH8ap15Nbk+zSJpZpJh88jMPTPFQ7Qq8YH4U3dSE571m5X3HYOB3FISaKSWWKCIyyOFUd/8KlvQqw7HHP8APp9a8x+L3xb0rwYI9K0+GTV/EV38lpp1sN0rsemQPur71y3xF+LOs6/4hbwF8KbQaprbErcXY5t7Fe7u3QkfkP0rpvhF8K9M8EGXWLy7fW/FV3817rNxy2T1SIH7q+/U+wqXqry2/F/5Ia0dluc34D+FOqazrsfjf4tSpqetZ32ej5zaacOo3Doz+35+lez7D35PrT02gBVGBXD+MviCulahcaTpNh9svIfleaQ4iR/7uBySKlRlVdkv+AU2oLU7aPdHnYzLnrg4pVXBzXnF38TiulwR/ZYYtWdgHQZkjx3IA5yfQ9Kq/wDCx9bj+0Mmmwzu8RFtHJ+6RX7EnkketV9VqW2J9tG56Pfalp9q4gu7qJZCpcRH5mKjqdvpXG33xD8Hw72tZLudhnmCMqCf+BcVjeJPFjWfwp1HVJJra81yKxWW78pPL3SbskccgDoPpXi1wviCHTG8Xaxpc9pp2qTbohKm11dh129dpPc1CpRjKz1/zN5QkqfOnr+h7Jp3xhtDq622o6XNaWjkhJy4dgf9oCpdV+MWnQtILLSZLhUHVpQpP4V83axqaFWmjUmV/lY54I7H8KtaJbXusX1rp8M7RuwHmluAFHVvyrpVGDtocntJHr3iz46yW9h/xLYVtZpU+UKCXX6noK8s1T42fEW/O7/hK762hC7NkKqFK++Rk/Ws34i6X9k1uOO2DLbCMKpPVsdz71y0ojj+UydBkAHIz610QjGOwpJ9ToofiL4r+yC0fW7x7YyeZsds5I5BPf8ACrL/ABG1qbdHNLHIrgqTsxknvXDTTRk7hlm9FGfzqPzSXKDG70NVbl+HQmye6Or8NReGJtZik8RTXjQrgQqpG2Ns5JP1r1GfTdPMZl0q6uYQw4DTmSNh6lTwfwrwIsSPl4A7iuz8CeIJokOnyyEx9YS38J7j6e1P2skrEyprdHWy313a3I0+/kZWYfuJt3yv/s57/jTob4LIY7qJJIpPvFVwPxHT8qoazLFqNm8UzcEZ3ejdiKxNN1iRUkjnIaWI7ZMnG70b8azm+dCSsQeNLW/0G9iv7G4eTTp3HlSZyY27oT/Ktfw2T4iszptxxeLK628wHKnbuw3qDWrDdWWqaPLCyrPYyDZcxfxKP7w9CD3rndF0lo9YTR7XW0ivvtf2gTqnzMgGBtHT7v61yexjJ2kjtpYupSanB2aMSYO900dz8skTFWVl5BHUVQv1gaRmm3KoH8A5rsfi1p62Or2t4jEvdRnzmYjMjr/EccZI61x0UT3SzMeIoIzJK/ZV/wASeK4VTanZH3H12nicJ7SWlxnhiPfez6s8IS3shtgQ/wAUp6fXHWvUvAUd/wD8I+kl9cs8TO7W0JPyoCfmb6se/oK4TR9GklfStKQuLq8Jnkj7Rxn7pPuRk17CLVbeGOC3UeXEgCr7DpWmMqpQUInxUYuVaVRlKRdzAE4I/OkaNT2z+lSvC27lcN6ZpkkbpyG4715x0DT8qnPfioPKUsO2asnfgLjI9fWkI+bHYCi4FRo+q4/Go2ixtFWmUbWOcD2prr79BRcRnSIfmxzXrvwav70+G49Nm0TURbJI7xXyRZibJ5H1FeVyr8mCM1718Kpkn+HWjSRSiSPYygg5H3jV391i6o1JVVZCglUkeoI/nTdjf3c1ov8AMMMAR6EZqA28Gf8AVL+BI/lWRqpHZpcaXqkW1ZopcHGDwVP17H6VWmh1KzJfT5luYx1gnbBx/sv0/P8AOsa4ntbcBWkSPHRR2/Cua8X/ABY8N+D7E/2xqVuo/wCeAkDXB/3FHJr2sFmOIr3cqTS7rb8f0+48p0ox0uUvG3xz8F+FfEaeH/Euma1pV6yhjPJa/uAD/FkZ3L7rkVynir9pDwNpqtHo7X2vT9hax+XF/wB9t/Svnf49fEw/EnxNBcW1m1ppdirJaJLjzW3Hlnx0+lcVpxHl7ccit50pVYqVRtPsjWElF8sdT2PxV+0H491hnj0e3stAgPRkXzpsf7zcA/hXl+t6hq2uXJude1a+1SUnObmYsB9F6D8qi6Ujc1EKVOn8KN3d7sbGqoAFUAewp1KDtFQSXcMZI3bj6LzWmrFotyfjNIzKvLMAPU1SjmvLp/Ls4GZv9gbj/hWhaeHLudg99N5Q7j7zf4CtY0ZSMpV4xKct/CvCZk+nA/OmxLqF9ZXt1bRkwWKCS5KceWpOATnnrXVWWi2Fvgw25lcfxv8AMf8ACpr+1ePTr4Q4iW4hMc+xQPMXrg/jXVHBSt7u5yzxi6jvhd4L0XxDo76vqVxcSFZmi+zodoyPU9TXpumaRp2mp5em2MNqMbcxrg/ieprgfgxqNrY6bfWaR3TguJm+UMEGMH6ivQ49W02XSpdQtb2C4hSMvmNs9Oxry8bhqyn7yfK9ux04evTcfdepB4m1PRdE0MRXCxanrGobobbT87kjXo0s2Occ4VOrH2rxiUJHoU+lyWxR7adlfecMpzxx2x6V3Pwh0832p6j4hnj3hZz5Jfn5z1b3IHT0rmPijZy6f401QLE3lXQjuVO3jkYbn8K68NKFGfsYLpr5mNWMpx55M4oWUnlllKOueSp5qk0IWZVyeepBq5JN5iARrsjA4+lVJHZiQa62YDocorFuCD1zzUikYIJJ9KrM3yEZPWkWTjGfxqRksixqcL+PNHlqi+55HvSA7RwA3uaVA0sijuelIZ1PwwshceL9O3sUjhbzpG7qB0/WvoqS6kk0GKa7XPnsWQk/MFzwa8e+FGmq2ga9eOu2SXZbQyEdAOTj8a9AGtRvqIjuFP2W1iCxr2OBgfjXz+ZS56tux9HladKkpLe9zO13zN8m3JeLkj2qhZ6hGCtvcEiCU/I/ZG/pW1rCxpcQyLMrPLF5jA9s9qwLm0jhmb935tnNyy91+lfPSSUnFn3VKrKrSjUXU2/BstrF4jv9C1a2ZI71Ektr4PsAcH7jN/Dn9awfjdqV0njC0k023XUZrCykW+hK7kEcrYXcB0zj8OK534j2t1bafp99FdzyLbyhISuclDzhsdcYr0PXdQsU+HUF1JpkrXl1aqUkeDZJMGPJRiMtkdq+my+bVCEoq+6Phs5p2xc1J22fyt09DgPAysLye/lgjtmkAXy0+6vFa11dqZjhs81jWt1JAZYprf7NLuz5Wc7R2H5U+2jur28itbaN5J5nCoiKWYk+grCunKbubYdpU1Yk8XW4XWWmRVCzxJMoHTkc/wAqg8M6Rq2v6p/ZWi6bc6hdSKNscKZxg9WPQD3Ne2eGPgTfatqMd/4qvH07TkjVUtIjm5lA9T0jH5n2r3Tw1oWh+GtNXS9EsbXSrPgOVHL+7v1b8a9alNKlFPc8GtBurJra5478PvgTZ2MSXXjW4W+nLCT+z7Z8QocdJHHLfRePevY7G0jht4rDTrNIYIhtigt4wqIPYDiustNAtdqvPK04xkBeFP8AjWtb20MCbIYkjX0UYrOpQqVX7zsgjXhTVoq55P8AFTVbjwR4FvPEE0aLOMQ2kTHJeVuFyPQda+Mdb1K6v7ya8uriSa7nkLzSucl2P+eK+kP249VMR8MaOrAKTNcsufYKDj8a+V7mRd/G9/c8c110MPCjHTc56lWVV6hM8isxY43ds9qahMhA6sehqFnyu4EE9x3pizMp4JxmnJiSJ5AVba3Y/nTrS6uLK7hurWZ4LiFxJFKhwyMOhBqs0hwy7iRnBpd24bWOAvX1/Ks/Uux9n/BTx0vjzwkLq62Jq1kwhvVXjJx8sg/3v516Al5dR4xMXA/hf5hXyn+yNqLQfES+0/dhLzT3+X3Q7hX1ExNeTWXsqj5TtpvnjqaUepKf9bEUPqnI/KpDf2gIDXCAnseKyc0jxRzo0csayKR8ysMgikq0gdKJa1rxBo+kafLfahqNtBBEpdmkkCqAK8B1LxL4z+Omrz6H4Hkm0bwjC/l6hrrqVMq90iHXn0HJ9hXN/tS/DnTrN9P1rw+NQmkuLkRXWkxzSTK+ed8aknaexHSvo74eX2izeC9NTR9Pl0e0hgRFsZrcwtC2BuDKR1z1PfrXTDlcPaXv/X4mErqXLsRfDvwP4d8CeHk0Xw7ZeRCcGeZ8Ga6b+9I3f2HQV0wHFKpDDKkEeop4FQ7yd2PbQiI/CvM/ih4Zu9PYa+jN5d2x84AY2/3SfrXqS7Q4LLuUHketX9Sk0vVtOlsL6FhDKu1gRkD6V04RxhJuTMa12rJHy7aRosjOEAY917j61fFvaxx+YbV5X7ZOST7VoeNtBk8MaqYGYXFnKxNvOO4/un0Ncxd6jcJIvklh0FepGKtdHG272ZZuF1SGCf7DaNC0qnBYb8MORkHhhmuY1yx+KXj1oIt1ndQIcywRuybZB/eJHPsBxXVWR1GRxm5wDyMVNo/jXxFBcXFh4XW0uLZJcT3d8D5RkHUIF+Y+56VzVcN73Mtzqp4qSpum9jgpPhF8R4/Njk8PR3S/wPBcKSPYg4rV8M+GNY8MyXU/iLTJ9NvDGqRJKPmMfUsPY4xXrvhb4yaTZXj2PjhLG1niH/HzppeaP6OmNyH8xXJ/E3XF8S6jca7ay+Zp84Edq2MBo1HBH15rGfNFal0Iqczwjxx4hfUNRkIYFEOxMDtXHzT73BHPHArT8VW/2XVJ4wTszuXnsawHbbxjkjit4Jct0RVvzNMseZ83G3FMLttO3AGedtV9+B978BQ0nygMeB2okSidJZAD8yn2JzVvTpGjuUfjhh0NZauCwzwat2hG9dvBxg+lZyWhSPQFuAyBSwPHbtWNrYe0uU1KNfk+5KP7y+tPhnYKu3GQAKsSMJ7do3w4IxjPao21JKDS3lhIuoaZMwHUgcg/UdxW1B4puZLeDWbTQ7Ge8tQYpGSM741PcAHoa5bS7mayumsplLov3Q38S11GgaGLq7F7o+oLbnPzKWwR7Y7ilO1tQRF4k1m88VQ6ZbfZhHOGdw3baeOnpWtcWmkww2vhuzYeTEv27VbljyQozg+3oPetqXTY5JRcjy2nhi2yuihVYDoSOgxXmOr+KLeIX0FhCJ/tbbZJXPDIDnbj0zzWMMP7T4TqljXyRpfZX4npfwrszevqHi3UFWH7WxjtQ5xsjHQD6AAVseIfF2h6RbsXuo55c/KkZzk+hNeL6Rrl5fSwafslvrqVxDaWUQby9x6ZA689hj611niPTvDPhfS3guh/bPiu3KteTZ/0S1kbpbxqOGI7n2NZ1MHBS5pu/ZIzjXk1aKO18JwXd35uuagXje8GIYt33V9T7+lbWzL7Tt465rI+H8N8PC8VxqOVlunMyp2RD047etbrL1IbAAxjHWvLrycpu52QVokLwx7uCAf0qExkK2OcngGpmY56Y44z6UrDgAgYxWBZT8rIAxxmo2jIJOM1eJ3OucAVn63qFvpenzX1wcKnQf3z2FUk27ILnJ/EDU9SWyOi+HrWe61S4jLSGJc/Z4jxuJ7Z7V9FfAi0k0/4PeHLKVleSGEq5XpncSf514f4bimtfA99qV3G0d7q1350u7rsx8o+gHQV738I2DfDTSXxjlv/AEI111koU/Zr1bMItynzM6hutNqRhTCOa4jc+PNY/aG8VTXZk0zT7C2j5AW4BlBHuBgfrXnHijxZq3jDxJa6t4mnjuJkCQFoYli2xA/dAHpnisA8+wqJ+nXr3r7Wbc3eR4kUo7HpviL4b6hb7rnRWOoWpG5VI2yhTz06N+FcdCklvctHKjRuDhlYYINe5+AtSOqeD9NuskObfy2b0dRtz/KuI+LcmkalrVnDFbHT9UihJ1fHMUYXo0Z/i3jnB5BzXNTXMpKUtvxN5vllHlW5x8kscf3mAPoOaglumDbUXH+91P4Dmt3TtEE8Ya4ilsbM/NFb9JZB2d2PPNbumwWOmr/odlDE398ruf8AM100cA5aydkZ1cby6RVzkrLw/rWpbWaJooj/ABzfKPwUcmuk0/wbpdtbym/M13IY22bTsVG7EDv+Nar6jM3Vj+FQPcSSD5mNenSoYajra78zgqVq9XrYq+E54UsntZFhR42PAXkj6VpytCz/ACxZ98YrmCVg8RptGPMH510LzR28fm3EscEY6tI2BW0q0eiMvZvqy7aIrsB5eB3xWhqMlvbaFdt5UMaeUQ0jj1Fcpd+NrC3XytJs5NRl/wCejfu4h+PU1gXl9feI7y3h1S+km3yhILKzHlxBicDLnj8eTWcsZCmt7saw0qjLfh3VLPw/oV7bu0lxq2oLsS3txuMaf7R7E+nWsfSdM8Q3us2ul6fDNJfXLbYrOE5Jz2YDp+NdT4f0N4/F954UuvL0to4ZPmsmy7OFyN0p5I9duM19L/sseDbLwpon/CV6tp6R6peQ4soSMskWSDJzzl8Zz1xXnyxLrWj0R6FHCO7cd2Z1j8Kdc8G/C63w1muquVXbNkxxs/LMQOWI7dq8r1fwit7q/wDZ+rfES3uZ3w00EcLMAB7CvYv2pfFuuXnhiGLTboWFlFcBbwqcMwYYBz1xnsK8m8CeDTqHhue/kmls4rriMZxJcgHkseoXtxWEIcyl7NWPQ9lSoTj9ad/JdvM8T8X6LLoPiG80y4k3LE+YpAMCRD91h7EVguzbj2GeBXrv7Rj6VeeJLX7DbrDPDaLHLjIAC8KvocDvXkDqVzVSjyu17nFNpydlbyGlvrSA89KD1pyDLY9akQ6NmLbQa6vw74avL6WN1KqGiLnj7nOAD9araBov2jDGMszfdXua9Z0aaz03S4rWZUa6yBnI2qQOjHrj2rir15XUaZ6GHw0Wuao7diK/tL3S/Dem6Hpa+dOD5s6x/eI6jPpk9z6V1HhD4e+NPE2nWWoQ2tla6bMSxnupsE4OMhByawPBsa6j4glW6mcXN5KkTgcN852/L7Y6elfWttaW+nWcGn2q7be1jWGIE/wqMD+VeVUS6no1Kjp2jE8L8R/CjxBYh57B11iL7zCJiknv8h6/QV5zfa3b2Ny2lvZXcVyhw8U9uyFT/wACxX141Z2vaPpOvW32fWtNtdQjxhfOTLL/ALrfeH4GuCeGpSleVz0KGeYilTUEl92v+R8j6lrC2tsL2e0WWO2YSCM8hj0IOOgIJBrpJvGFrqWkxrBbSXiWxzpNuu5RZybR+8yRjaPugda9K8Q/BTTpC03h/UHtSf8Al1u/njPsGHI/EV0nw78CWOg2MNzqlvFcav1O7DpB6BB0J966qD5I8sdLHNiMRDENzqatnh/hH4M+LvFutPr2rTx6NY3D72LxcsvpFH1x6E4FfQfgjwP4c8IQhdIss3JGHvJsPM/4/wAI9hiunOTySSfWm85rZvY5JVHK/Ysr096R1ypzgj0NNjNSBS3AXP0rqTujma1J9O1a60+MRIqywjojHG36HtXRaTq9rqACLmKbvE/X8PWuTZD0xSRptmRjwQw56Y96qOInTfdGc6EZ+TPkD9pbxxJ4y+JuoMoC2mlu1hbr7KfmP4mvJ55hu28/TPStfx3ZXml+M/Emn3yulzBqUrMG4JDMWB+hBFco05MnNemnzRTOGStKxoGYZ+Ynp1HemmTbnJqiZgR1ppkJHUVPKO5f84cHv3pxn44bPpWeshz1qSNsmocSlI9n/ZNDSfFhHGflsJy35V9akV4j+yP4ObSvDFz4wvAVuNUHk2yn+GBTy34n9BXtcrjYXZgkY6seM142LknU9DvoRagBbqFxnuewqi1xLcTPa6cAXH+tnb7qD6+vtSJ52qDbCzW9iDgyAfNJ7L/jWxZWkcUKxRxCKFeiDv7n1Ncd3Jmzaj6jNFs4rMloVZpT964b77H+g9q0yWc/Oxb/AHjmmqABxTxW8EkjmlJt3ImtYidy7o29UOKaTdxfxJOvvw1Wc8dKjkNW5W2EiJb2PO2VWib/AGhx+dTqQwyrAj2NVXwwIYAiq/kqp3Rs0R9VNCrdyuREmt6XY6xYyWWoQLNE46HqD6g9jXiPjjwffeHZDKPMutOLfJOvWP0D+n16V7aLi6j+8FnHtw1I9xZ3StBNhd4w0co4I9DnrXbh8U6b0ehlUoKa1PnQTt/Z80isVkELrEueQQOtUtCuBaeG4o4Dt8u3J/4F/wDrr0rxp8PZLWZ9S0GMyRYO6zznAPXYf6V5XCzW1xJaTKypkqNwxj2I7Gvap1IVleLPNnTlTdmSzoEsbOxVnRGG51RigZjyzyMOSBVjxRqaRotqrAQqgCY6YxxisPWroNbfZ/PWJnBTO7t6Vn6rqFnNYxpDMJpbVBFKf5MPbtXFjab5U0d2AmlJp9TlPEOnXOq3ha1QyPjAUd64/VLS80+4MF5bywSY+VZFxxXp/hpZb43VtZSRR3RhZkaTOFGOTxXO+NEuf+EasbDUUUXtt8oYEktz159RXPTruFos66mGVS8k9TgyxAyD1pgY++KfOpjbaRUBOa7LpnnNNaMmU9s5NaemHJDHkLUXhzRr7XdUjsdPjDyv6naoHuT0rck0a40+drS6ia3miO10cYINRJXHew6GQMcsNo9TWjaS/N+5hL8dW4FV7exUAEzITnjcelaEMYUDEitjoARiokJMi1XT57y1E0Yj+0Q/MhHGfUVR0qdVkWWJtpBw6A/MD9K6O2USYzgj+VW9D0e1Guf2n5XESljhc7j24rnlUsnctK5V8Y6trGheC5kVIYI9TAhDE5mGRz344rx9m2javpgCvQvjdqE1xqGmwtFNHBHCzqZFxvcnk/lXB6fatdzKqhn7sqqSQOw+prfBt+x55dSKsUp2Re0O8udDxq1rcNb3WDHbOpwykjBYHtx3ruPh3ocev6zbwhml0nT/AN9PL/z3lPU8+p4HsD61Sn8O3GlWkLalb51bUUEVhZYy0EZ4MjDsT0A/GvX/AAfpMPh3QYNNiUF4wDMwH33PX8ulceMxUeX3d2dFGk76m1IVK5+77dBj0qNmByOPpRIwJC8buoFOddse7Iz7V4Z2ldkJG3HU8UPlj1xj0NO3Z4yQAKa3zDbjv+dMZWlbyg7MQFUZYnoBXJIreJtYFxKrNpdk+I07Sv7+tW/Ed1PqV+ug2DEZ+a6kHSNPf/Cta1t4rG1jtIIwsUYCjHX/APWa2i/Zq/VkNczsWr+3a+0WS3typmjbzPLyBkY5xXpv7P8ArC6p8M4mihXyLa7mto5A+fM2nlsduTivnj4x682h6VFp6qEv7xCQd2Hhj7nHUE9s17f+y1bTWvwJ0lZo2jeS6mlAIwcFhg11SpSjh3OasZxmpVEkep+cv8S4pwZTyGH51Xk+8frTa4Dp5T84FiVbiOO5YwozLubGdqnvjvXuPh/4eeGdKjjumhOqy7Q6yT8oQeQQo4x9c14lcDzrQBh88OUOf7v/ANY17X8G9a/tbwmLKU7rrTj5LAnkp1Vv6V9bWvy6M8ila+p2VnHGsixRxxxQjGI0UKF/AdK8E8QSS3XjfU/OVDJJfldsr7FwDwCT0HHWvYvHGrXWh+HWvLbBnaRUQtyEH97HevFfE0mo3GqHWL2SSSW/YzrcOoXzWBwWAHHUAYrGilrK5pUbukez+GvGWratootviR4PbWtNtx5cWrWChbu3QcDp/rVUdwOg6GqXiDQNK/s+TXPCOuQa3pC/e+YLPB7OvUH8j7Vs6Rq02ofDp9as0M14LILDBGQDJOflA9gMFj7VwvgLwHHPpo1fUdSvbe7ukYrLbSbXKt1LHuD6V6VLG8sf3yuvxOGphLy/dO35GU2sacCA11HH/vcVBJr+lKdtvJPey/wpBETk/Wuif4Q6aJFaPX7rH91rdT/Wui0zwDY28CwSarftEo5W3VINw92Ubj+dYPFw6Gqw8up5gW1vzftEsNvpTOdoluOZMHoETqfwBrT0z4f69rc63EqzLEeftOpZTP8AuR/ex+Ar1jS9G0PRWMmn6bBDJ/z3YbpT/wACbJqa4vkViRIWY9Ca5Z4uctIm0cPFas8j8eeELHw+2n6dBeT3l7c/6xnARBk4AVR/Wtv4sWqaSvh1rUoqWkKRYRR1Qg/41LqhTU/iVDJJzBp9usjZOct2H51W+Jsy3ukoQSzLIcYPqKaUpctwulex1fgnwzN4q+PkN1HldOitkvr9x08srjZ9WPFe4eJ/FMOneJY03eVFdxC0jI+5Ey/dwPTHFea/BHV4tN0UWspEeoaraJKGP3vLj42/lk17Vo3gfRtY8MMfEVo0019GRGCSGgQ/dZPRu+a74Uo0qalI3p4r2EuSP2k7+V+3n1OA07SYvHOuyaLPZltBi/eajI/JnOeFB7HPTHSsv4vaTrPhW3P2GOS50xVJjljT/VqOiuB0wPwNdv4DuIPA9yfCV3ef2jbLMduoKOWJ/hb1YcA11viSewvIntrdkeNhiWVTkEf3R/WuX2k5N8pay2pzxUlo9b/1/wAOfBF7rF/qFxLPdQLeJIx+WUbgB2A9PwrJv4tMchVsZraQ8sN+5R9DX0l8TvCPhm9juH0e3Gn3zcLLDwpb1KdAPpXi0Xwo8a3l7K11ayNYRN++vYsvGg+g5yfSk4cr1eptXxkF+7glJLS7S/DqcOdIiaRP9IVEY8secCtqz8KxND9pt7zKg8GVCqN9H6D8a9M0LwjoWjoAlil4c4cz/MSfX2rp7PXvD/hy5Ro4Y0nAwtnKu+OVT1BU8YrlqV5R6aGmGw1DFaQfLPseRXf2nQbOC1VWivr0Hy367UHXBHc+tUxfSLMI5ZPKZBjk9ff3rv8A4iad4WvhHrXgjT7rTrxZBJcaRIc20pP3nhbJ8tvboax9O0211C8is9VszbLcjajyJh4j3H19KyjVhFXi/wDM6XgqvLKNeDj200+TMrRvFF7Y65Zarp5BvbGZZQ0i/wCswfQ/lX2v4P8AElh4s8M2ev6cwMVyvzpnmKQfeQ+4P6V5Z4Y+G/g698J/YtZsUu9QlYsb5XxNHxhQpHHA7YOa2PhL4C1XwTq0trpviRtX0y9OZbOW22SLIPuuhBI9jnGa4604T+F6mcqkZ00pL3l1PUoVkmlWKNSzscKB3res/DyjD3khY/3I+B+Jq3oOmxadF5s5V7lhyR0X2FaXnAtxGSAcEk4wa7cPgIpc1RanlVcQ27RMi78PwyLm1cwv/dPKmsK/sbmybbcRFQejDlT+NdsJyAf3e38aZMdy4ILb/wCEYYH8Kutl9OesdGTDEyjvqcGOB8rYpBIc/MPxFdkNL0q5G5rZc9yuV/Sql34dtOWgumhwCcPyPzrjeBrx2dzpjioPc4rxX4j0/wAL6BNq+obnVSEhhj5knkP3UX3P6DmvCfEfjjxjrrSSTX7WkDfcs7Gbyo4x6M4+dz7jAqX4j+Jh4l8RzSRTY02yZ4LMf3gDhpcerEED2HvXJyS7fuyED6V6uEw6hBOa1OLEV3OVovQguvEHi60bdFGWC9CLuRm/Vq2fDXxy8UaK6walALuAfwXIOR9G6j8c1i3E21CzsTWJemK6J3ZyPauiajJWkjGDlHVM6/4yeIfBPxH8PHVbHS20/wAXQlBuJyt1COqFhxkdiQDXgV7p08EpE0M0LZ6Mpx+ddje6XIrbrWXr/DVRbfWy3lwrOw9AMipjTUVaJTm27s4uRHU80zfjvXfNo92yj+02twp/gZQX/TpUN3pOm/YpIYbJAwUlX/izSaGmcXG244Az9K6nwfoq3d5H5kYnlchYYR03E4BNYRhCxkRgBq99/ZX8Iy3VwniO6tTLHDJ/o0eM+bIOmPYdSa5cRPkjc6aEVKR9GaPZW/hvwvpumy7USztkiWMd2xz9TkmpY7Oa/dZtRRki6x2ucFvd/Qe1X7SwYXP2q6Zbi8znPVIvp6n3rs9NtVj0uJTGkkhG4lwCTmvJpYd4iTu7HVUrqktDloYQMFgvAwqgYAHoBU4FdM9jZsu6SBF9xxVU6fYP/qzIM9CDxW7y+a2Zz/WE9zGAp4HFab6XGCMTsM9Ny0xtMm/gkjf8cVLwtVdAVWL6mc5wKryNV+fTr4ZxDu/3TmqE9vcR58yCVfqprnnTmt0zWDi+pAxphNIx5x0pvesbmyHZpkirINsiq49CM1IoJNY2teJ9B0nct1fo0o/5ZRfO/wCQ6U0Uk2XmtXjGbS5kg/2T86fkef1ri/HPhS21mNpb7TXS57Xen/Of+BR8E/hVLWfiskYZdM0wH0kuX/8AZR/jXFax8RfEl5lTqYt0J+7AgTH8zW9KvOm7plvCua1R5j8QLWax1RrCNvt0wH/LFTvx6sh5U/WuaTRvFTzKbfSbmMngSSDaqj/aJ7V6B4j1S5ureS6lvJJbkLw7uS+303HnHtWH4W1C6vLR5mLCFP3ZkY4HfnJ617FDFRqxcpnDPAVlUVOkrt7WI7vRZbFfOiuGlVQEeWPK4cjkDHauX8QvNcThrieSZ1G0Fz0FehWlrdXV5HHgxWgR8NMCiMTwMd2PvWPq/hCaS+ELXEZd+VWLk/rSqRVuaKdvQ66VKaqexlOLl/iVvS+1zzO6iLgiqP2aTf7V6Y3geHftkurhD3BQVKngnTwRuklIz13VzvFwp6M9RcNYysuZJff/AJHnuhzXtndPPZsS0Q3tEOCVHcetdwNatvF1jFa3Vx5F/EP3M7dSP7jeo/lWq/hPw1YET6la3l3CUcRyxzbBA5HVtoyRnBxWFpXhW6m028a6ki8+AMbeeNshmAyGB9D0INXTxlKrojz8bkOKwkZTqJWXn/X4/IpXGny2cphuw/mKec9/ceoqS28pD8oGfc1taLrNvqXgs6le2xlmsv8AWKgy23OCPwqtFrmgt8y6XIG7NIvFdE77HixLenMZcKqlh2Cjit24N5Hpn2bTVeXUrqVLe3RBkl2OBVXwpb6x4q1QafoenPKx5KQL90erN0Ue5r1Swh0f4ewPItxb6z4rSIkFBvhseOi+r+9ediK8ae6+RvTpuRkfFrTfDfgvw7bWuq3Eep6r9mD3dvIilBIwwAg/h5/lmvM/g9HZ6RHquvXiRxJFCZM/881z0HuelY2papJ4o8S3Goa/dRRrD5kgS8l8v7S/dd3r0wPaovDsN14iSLQ7FnWxLrJeTbflAXoPfH86xVDkpNSe+/ZGvPeS8jsfAlvca/rd3411cbWkYpZRtz5Y7EfQfqTXdxbs5DM/r2qjBDBbW8Ntbx7IYlCJjsBU6yPy3HHPHNebVq88rrbodUY8qLLbt2QckDnNNkkKoPpnpQjZ+fJ596FI57k/zrJMoVfmJyvYd+tZviC/aztkhtUEl/MdsMe7uf4j7Cr4JVQozj3rB1hdN0/VI9ZuHuWkcNAsMOCznGSvPCD/AGj+FbUo80iZuyHaTp9vplowe4jDu3mXd1I+1Se5JPQDtWZ4p8aw6XpU9zoJHlp8n9rXEeN7/wB22jPU/wC231x3qK6Md8/2rVWUwR/OluG/cxAdz/fPufyrlNUVvHWvwWjKYtOtj8gHy4Tu31PTFejQ5FLm7bv/ACX6nNU5mv0/zIvCXhRdY0xvGniSaa4e5nP2aF3JMmOruTy30r6x+D7tL8M9NkbALSueOON1eIeKRb2WmWGl2saxQ28QCIvQCvcfg+u34YaOPXcf/HjXPiK8qt29uhrSpqLSOsk+8ajx71I/U1Gfqa5GzqPgb4h6X/YvjW+twm23uD50Y7bH5/nml+Fmtf8ACP8AjWDz2xa3f+jzZ6YP3W/A13fx10k3OiWmtKp82zk8mbH9xun615BeQSfY47xd3ll/LLAfdcDI/Svrab5oWZ4klyyuj2z43y+TpFnbDjfKSRWF4z0Jv+FUaJqKqTJZndJ/uSH/ABwaxdf8QN4m0HQzI2bmCMw3Az95xwG/EYr2ObSo7rwt/Y8uWSWzEO3sDt4P51i17OK9TRe82eV/CnWJIpLrSJrhhFLaXCWyE/KszpgN9fT616joTJN4esHjwqeQg5HQgYI/MV8/6QZbDWPIlykschifsQwOM/mK9X8KaxJBdNbTsWhvMyxZHCSjh1/HrTqRci4WSuduZFReGCheuOpqq+oKrFFHPU5NZVxeKjH94cHt61lXWokscMDzgH2ohRZMqqNu51DLEu5xisy51HdKkUbLlyFHPAJPf2rLd3kyc9BzzUa27MgUZYN39K6Y00jCU2zKglMPiLV47ieBrr7Rs/dSb1ZV4yCOCKuTWTar5digy8zqgPuTz+makOk238UaDvlVxj3rS8KW8kWrGYZcQxlo+Od5+VR+ZrSMbuxVGHPNRZ1PgrRZNY8TJqkUnk2ekyqsIHAkKcBf93AyfWvftS8dafqGjSrYTImq7TElsDyD0Lj1UfpXn1xo6+FfByRmRYYwhlvJB1V25YD9AK8S13WLy41r7VazyW/lfOsinDIB05/n61pi53dkduX4CU68nV2Tu/M9zv3XTdPjsd26aRDlmGfq2PWjw14Z8b3Xhy+v/Dc8M8CvsS2umw0x/iCk8Z9/51w3w18SXPjTXoNH1YrBez/6q42/J5a9Wb+6cd+hNfTeqTWHhHwqFtFUW9nEI7dP+ejnoffJ5rNwVOCutS55pXq4iSpO8Xpbo/l+u6PnLTdQbWPFsXhnWrWbQtQVsXIuVI8sDqwPfjp0r6O8PWGmaVo8FlpSoLZF4YHO8nqxPcmvCtauPtTy6hqn765+ZzJ0bn0br+Fczo/jfxLoomlsroqh3bI2PC/UdD+lcE5yn0OjFYChQ5Vz2b6dP87Hqfxb0Xw5OHhsYBZauwy9zagDygfVfuk+3FfNPi34f+J9JeW7Ytqtn95rmHLNj/bXqP5V6t/wk2oWb27+KdMubD7WoljuXQmKUN/Fu7fjV3VNVDwqthOG4yzxnoPY965VVk2eh9XpYOipd+q6+h8xnV57OQrY3DI44Zh0/KtDTNemeQSSTutxH8wJOQfwrrviHoOjXge5jjjtNQYgq8K8TepK9Px9awJtEtbXSxOo2eSNx3dX+vvV1KlFWjbUnL6WPxKlVTtTXR7fL/M9x+CXiGfxYRp6RGG7jIUysNsb9+PfHavonQ7OHRrEmPLyHAeRvvOfT2HtXwv8MrjxRF4ptrjRLK5jjGXZQMGdV52gdz3Ffc3grVLbxN4TstUt2P75AJNy4aOVeGBHYg1FKjGFRtLU83HJOPNB6fqblpNJ5xSRwrbdxBH8qtQKX+bdtQ87c5qnuOAsqBZR0bsfeni5jjBjB6dc4613qp3PKcSl4o8WeG/C6A61q0No5G5Yzy7D2UVwem/HbwZfeIY9MtvtkiyKzNPGoZYgPVQcgk9q88+NWm30njWca3NBc6fqiFreJCSqquBtJ4Oe+BXMeFfDGm+Ho7hrRWJuG3MxAAHsAO1cVfGyg3Y9TDYGnUim9bn1dpWsafq1mdR0a6ju41cK5Q8A9ww7H61mfGHVjovw21q8jYrM0BhiPfc/y/yJrxH4e+Jbrw34wtvLZfsN7MkV5Gx4IzgN7EetWP2jfG7avdjw3YhfslpJvmyfvyfw5x6dcVvg8WsQl3OTGYV4eVuh5JHIwjCR7UijAAAHXA9e9Uru8EIO7D47Gi5muBGFEiA9SMVmSt5rbZMr/I16DdjhQ43y3fyTOsQzxj0qyp0uNADL16sazJrJZBgbgfUVSk02cnAYso746VKGb5vtItiXjj85x3foPwqjd+Ibm7JhhVlj6DaMD6cVnw6PdP8AKqgg+/Na9rZX0EKx2sQx3LL1NO8rWFZGYtrLMR5kZYnp61ZFuLVB5mB/s1YlF9Hu+1ahZ247heW/SqE15a7tomaX/aIrN6FHIa5ai21OaOMYQnco9jXqH7PHxcPgK7l0XXvOl8PXRzviTdLaP6r3KHuPxrz/AMWqqvBcr/ENp/CsMOGHSonBTVmXGTi7o/RPwZ4o8NeLrL7R4Z1a11CJSA6xth48/wB5TyPxr0VVCqFHQACvzC8F+KNU8I+IrPX9GupLe7tZA52nAkQHlGHdSOxr9L/D2qQ61oGn6xAMRXttHcKPTcoOKzoUVTuVUm5WHPmR5GlwYw21Bn+dKGfiPg7l4JPAFOuIyrCSNdwDbmUDkn1FN2qwYjknnaB0roMh21Y1EjHcEGAAKhGPPWLdg5bjPSp+SChQYK84NMRssFZVBA2+uaQDkkKyeXJweMH1qbJ9TVK42yS+Sq7nGMEHhfU1d70hmb4gRW0uc7VLADB28jmuC1nXtJ0lT9rulMuOIY/mc/h2rQ+OupXmn+C5PsMrxPNKkcjIcMEJ557Zr58Ek3kztt5D7dxP3jXlY6C5+Znp4Gm5xsdN4t8XajqheOOV7S16LDG2CR6sR1P6V5b4h8QCwYoXHv2ptxrkt1qUlnbHzjGTvKn5Vx1ya5nV9FfxFKWiZ2kLFUVZMBQOrN7VwQXtZWbsj1ZJUIe6rsr33izc3EmB9apv4kDD7+feuq0bwPotjLHc3cKSzRrjBJZCfUg9TVHxZ4ItdQuBf2M0sO58SpDBww9gOAffpW9KnTnNQjcxq1KkIOpJoXwV/Zuu3l2+uXtxaaTa27NPLAu6R5CP3cSL/EzHt6c1r3UerWmlBbO1020j2j7NFM4Eie5BHDfSqfhvX9I8FvANPsLY6jGWxvIlYZGDuPTcRnp0q9a+J7BiSumi3bPMgXJH4nmvZoUKVB3e55VbMK1SnKnTdlK1/l09O/cq6VpMqhtQ1631eURjcXeYIn1A6sK0pHhvMTWVwoP/ACylI3YHuKG13SZdmYvOKtu/eEkbv61U1WWKVmvtN2Rz9ZIRwsn+BreeIjLQ8+NJrUq6m+u6bC1xKU1GAfeNtkMo9Sp/pWdp3iTUUif7JazaqCMgCIklj/APpWnYa4rxieEncpwyMOQfQ1aim026zcWszWV0Tl1RiFY/SuZxjJ++jqpYitR/hya9G0RRa1b7NogaG4aBm8lwcBwOUx1qGwt7i5tki8610+J+Xt4/nkTPJA7D6Uus6jYyQmPUUS5IGN4bbIPow5FZFjr+i6ec2el3Msv8Jll3YPrWUKFGnJtI68VmmMxcFCtUbRv6b4e0nTNMuNNsI5FW6BEskjZYk9/Yd8VtaR8N/h1oE0T+I/El54pvcAm2sl8m3U4z8znn+VYmlXk82nvf3JQSzMpWFf4F9/rUPiHUF0+2dk4kfhfb3rkxdarFLkdrmGHpwk3zdD2XRr2O/tp7HT2s/CnhCyh86/msQFYL2Qt1Mje+TXjnxP8AH1vPM2meErQaTooXlh/r5weAXY85br6/SsyPW7y68H2+kSTLBpFq7XDQjj7RMf4n/vegH1rHttGbUvD2salcqd4iZoB/tjkn8BwK5oqMXr833Zu4t/odn4etre58JxW/2WGSMxOzCRAwL45bnvUXw8iEGjJLHGqb2ZZDnO7B4OMYGKg+GV01x4WZWbOwsoB56jNX/Bq+XoAzx+8c/rXLXvFzj5lw1UWb7Oueo+nvUkbMBzgiqgYBhGchu1TKw3ALnK9TXIalhsAYHHHam7m2benHHPeopGwd3T9acGXjsP50DJkJyAO3UVka4sM8ZWaFGJzhioJA+vUVpdg4PJHrmuE8e6xIrnT7QksRhznGfb2Hqa0oxlOaiiZNJXOY12+eZjp9vKzQBuTn73P8v511miWVr4b0iK91i6WwR8OiuC01weyxoOSPc4FcfokuoWly13ZRwmTotxPGGCH+8injI7ZBArd0nT5r2+e83S3t4fmlurp84HqWPCivbcafKoJXfZHE3Jtybsu522tfYfEGkpqdlOiSpGC8D/KwXHXB/WvcPhRt/wCFY6C0bBkaEMGHQjca+O/iRr1p5aaLot493dP8t1cRKQnPAjjPVvc9PSvqn9n3xRo2qeAdM8PefHa6rplssM9s7Dt3HqP5VxVsJOnC8upvSrRlLQ9CbrTD9KmnieNyrqQahrhsdh4Z4kshfQTWd8sbpdIyupAwCeRx9a8MTTJb6O+8LiSC3lfLxJs+9LFnj2JrvtK8R6hcXDX183mBpCshXoiN9w47DtXM+OzJp3iqLVrZtnmMsvyLnLrwR+NfTYenUgveep5NWUW9Eef+CQsniSzspj5ayzqDu42kHp+mK+hLm/KthZMcn8K8b1yz07/hJrjUtPRhIHW5Ck8Bjy2B9a7RNVN3Ak6c+YM/U10tKbt2Mk3FHC/Ei3Fr4tlu4cKl1idSvTd3/Wuj0eQajaBYPlnkQXNsfSVR8y/jz+dUvH9objR47wYL2z5PrtPBqj4JmkksJooWIuLNxPD9O4p2swUro6yO7a8gSdeAwzt9PanCNmYEDj68GodNnh/tJlC7YbwefCB2f+Nfz5/GtNcmRt4wqng8VrczaI4412+rdxS/IpXsO5NJu3IV+6D3zkmhtrfeY5HTPpSEMklBbb2JyCa9Y+BXhQ6lbzas8RdYpROuRnKpwP1OfwryOYjaSpK5Hy5NfXfwshtvDXwisbzYolktQ7gjncein862o6XkEZSU48u9zzL4p6st3L/YsWJIUIa4H99+yn6dfrXh/iq3jtZZTbnfAjZlxyc/3fcCvT/iDp9zZW9xq9humeZ2/djlkc9WHqB+lc/8KdEj13xAJrqIvY6cBNNuP+skz8q/nyayp353OR9zj/YTwkcLTevV9f6f5HQfC7w82h+HjeXcBGpakoaTP/LKI8og/Dk1z/jP4k6zaa0umabembT7Ripim+dHfuR3GOgxXovxBv47LRbi7gkEd3N+7hOP4j3x2wK+eL+2ksI3lmQsqgsZBzn61lXrqeh5GW5TUoSdaS0WzOvvviJpuopHp1/5mnSvgyuTui9ue3410vgLRYfEXiixtoQJbND59xIrZXYvXntnjivm+5uWmmeRmOWYmvT/AILX2seHtHu9X0u4lhlu32gDlSi+oPB5rGcOSGh5WIxDxFZze36H2FdxWt5by29/bwT2xGDHIgKAAeh9BXy54qsRp+uX154UmFvY+ezLYSMTFIM8hSehNdnf/GYW3hS7h1i1aG7kXyUmtx1J4JKn+ma5LQNY8P6xqNmhuN9q8yRSeXwyqx5JU9PTNebFTiz18BGnKnOVR6GudBk17wwzW1myX0ai4lbGQh7rn+6BWZpOg2zSnzW+04G1GI+VT/eH/wBevoa9h0/S9KbRbSCONJlKSKnUqRjk968S8US2Hgu7ltdRuPLCHdFjl5VPTA71m9Xdbno4PHKdJ4daR7eRRs0ltLx3SZhNbsCsqHDAjkMPSvffg14ph1PQfOnijhubmdhKYwAryrwW2j7pYcmvj7x94y1PUot1jnTrYcEIR5sg/wBpu30FM+Efi+40jU20ubULi3hvnGyZXJMcvY/Q9DXbCMpQ51uj5vFUvYVnT6H6CPcqwwCD7GsrUPLfLFBn24rzfw9q+oWcMUttqEt3bEDdBct5gB7gMfmH5mtq68aQQ27S3un3CQoC0kiSKwRR1Jzg1hHGU5uz0fmT9XmttTzn44R7Y7ea13maCUsSW+UKevJ6VwFt46hhC28ls0wBwWWQZ/Ad6g+LXjP/AIWB4jfSPDhuZNPg5RYYuZj3dySAo9M1b8N+D/CuimPUZr2WLVIYt8guwHhiIHJVgBz7810SpUpxvI9Cn7XDpRcbvtdJ/d/ma9zMJooL2DemcSJvUqRg9wawboTSSSXN3ID5zs7O7csxOc+9Sa74qudUsYIdOhS8uJMvHKT8oToCx7iuRl8NX+ozNPqGqXNzKf7nyovsPatsvwvsIyb6/keZmWKVeouXZfmdANON025ZlUf7wqRNEVR+8uYR6/NXKy+DjEpZL+eMjp8/JqrJpGoW7Lu1B2j9N5zXc0cKZ2YttDtB++vi3sgqKXWtFt1xBao57Fz1ri1iu7uRlhZtgONxrQh0OcAbp9wI5yOhqbsdjTu9d1SQZtYbeNO2xRmsu5utavP9fM4X0zxVuPT5LcFxMSfpgUPJIq4ZhUu4zJOlox3zyOzfWj7LCnKjmrVzPIw2jhapsxyagZl+KkH9nxueqyVzO/muh8Tyf8S0KSf9YMVzIahDJix2n1xx9a/R74aQvZ+ANAt7XVJW8nT4VdVkV1VtgJGMcdema/N2Fj58QHeRf519ifsw69bwPrWmmbzzII7iWdc7Y2HyiP0JxzkVx4yryJanRQpc6b7H0Iuo3kf3mil+q7TUg1iL/lpbuD6qayjMsi7lYEeoNQua41jKi2ZfsYvobZ1PT3bc5mRumSueKsRXVjLjZej6b8VzDVGwFWswqLdIPq0TtIRCq7YigHsc5qXBrg9oHt9KeHlGds86/wC7Kw/rWqzFdYkvC+Y74t2X2nwdqIKbmRBIvGeQc18reJr+9tYv9Hk/eT/IkZGNhbv9a+odWuL6bSp7UzyTI64IbBbHsa+ePEGj2cGtSahc2Fwlx5hNta3LAvCP7zY43Hr7CplJYuSjE68PL6rBykcP4G0y2sba+s42kF5Mx+03cinYoJ5wT1NdPcS2Wm2It7FECAdVwSx9Se5rP1G41a6u0t4YbSTzHChRIcqPXPTipYLeKy1G6AUMbWISxyk5y3r6etayy9PaWrI/tN31jogstN1W7gku5sW6N/qUlHLH+8R2H865LXnuLyQ6PqeqyOInxviJRcnoCBxXYX+tuIBc7zIkihuvY1z1/Bp9zM80ZQSzr80TH730NdlGnCjHlivmcNatOvLml9xxt94SuLU+ZDcE9xuHWp9G1S4sJRaX65GepP3hXR6bPIgazuwzKoJjcjqPT6iqGpWdlfMUDYYHjIxj6U52TsyFctyWNvcxC5tZPkPOPSs64d7Nvv8AB7g1Fp8v9nyNbNI4bOHBOQfQ1R1a6YnarZ5rncWnYtMi1K6a3uftluSS3+tUfxD1+tPSf7VGJoZCQRng1nFmYYPpVRZJbGXzI8tET8yDt7irtoBvpHkZkJb60kTO10IrWISNnAGKl0aa31BdvmL9Oma63S9Nt7JPtDmMMemTUNgJpFqI4y0spduN3GACK5XUXm8SeJDawswt4j87Dso/xro9a1K3jtbtreT5zEef9roKwLKRfD+gPcFf3z9j96SQ/dFceIntbfodFGO9yLV1a81uPQdPx5UOPOI6bz0XPoBya7e2hSOzWzChoxH5Q/LGa53wRpr2lm15cfPcXBLMx6kk8n8eldRaqWdSTjB+bFeZXmr8kXt+Z1U7/Ezjvh/ctYWN9btx5UhUj3BIA/lXbaJBJa2KWs0TwzRuRLFIuHRupBH41zmgwpZ+NNVtjzG0olGe4Yf412MflKjKiquOuOOTSxU03fvZipJ7dgPJHOee9PQjYwBBxxmozjnOB35qWLiJQy/N1wDXIbWFAIkVfY55p4Xg9hjNClgm7GD0zT1VmQdVLZpMaMjxFfzWcXk26+dcznbHGByB6/8A66881C2aOVoZSTcuAbp85CjPCLXeT6W41S8ea8ECXSKPMZztjYDkkkfKp/T1rgbpnt7cpCxC7iS+csfp7V34blUdGYVLvSw2SdIFCyHHHyoo+Y+wFY/ibV7uDThCzPGkp+SFTxn+8x71ZDJHmXLEnr3JPpVWd1eOW5uVEiIMlcZzjoo9q9GjLl9PzOecb+piWh/se0/tKYZv5wfsqt/AO8h9/SvTPgn4cbxTrekaQ2pT2PmBpnuYT+9AAydp9TWN8JfCkPi2/vvEfiBS+mWOAIc4Er9k/wB0d69C/Zwkjn+Ps1vbxqkFpYTsEXohPGB9BVYiXNePVav/ACJprr0PpjS9FXTLGKzTVNUu1hXasl3MJHx7naKsGKUdHRvcjFWstulXPG+m4rxmrs9JaHxP4avIjYx+ccopNtcLnGY26H6il8Sw3ElrJayM7SWp3Iw/iT+8PwrM0yN7XV59PbID9B7dRXRFDdacxbP2rTxiQD/lpAe//Af5GvrbWZ41+ZeaORt41QGS3UyKQu6R+ox6fXvmtjw+3lu1uACjfNGxPb0o01IrLV5rFzuhmUNF/MUmz7LevHHn5D5kWfTuKifuNTCNpe6bM1rFcWcsEgyJY2Q5PTPevPfCEs+meJo42jZiGaGUBc8dK9BilSaMSb9rYHJFZ1xF5OrqAw2zDfnHUjg1VWXLHmQqau+USeFoZ5beNgrxt9otmJx9RWrDcRzRRyoCRIOhH6VR1OP7Vars5njOV/Dt+IpmhXW2KS32553J/unqPzqk9RM0gEYYyAB3zUTN8+IxkLyc0rSbvlzk47HjP1pke4AltuMYOaogveH7M6x4gsNPQ5M8y5xzhQea9t8SeOrTSbuLwrPKIrIBX81jxE54Ab2wPwrgPgRp8Vz42kuJl2R2do8pb0zwK4r4i6hJca9fXUgK7pGYDPBXotdCko0bdWell2EbqrES+GK/H+rnqGuau1xfqtuweJGCqU/iPqK9V8P+BbXTfCsEdrsttSnHn3Jx8ru3QH0wK+af2ftRuY/F9vYTxtcaTHm5uVPJQLzlfqe1fVOu+KrA+HbnVNPuklO3amDyHPABHUVnV92CRyQr1KuJc4PVs+ffivdXx197WaNlt7QmNGHKu/8AEwNeX+KL1hAtqr8v8zD2Fey3civHJ5h3gkmQvyG9Tg15T4l0vTr+8kuYi9szMQNv3QO3Brx7c0rs+2xeYxw2GVJ7vT/M4dLBdQuobWKPM08gjXbwck17YvhuPR9Pt7a0dttvGI2G4ZPqfTrXLfDHwVqdzrU+qxRRXcFguUAbBaRumAe4HNdfezXlq5jv7WeJR3ZCPzqatSV7Jnj06OGrpt7nnPxNuJla109kyBmUkrz6DNVPAtrIHuL+HarQqAsrEBYz1yTUGual9u1ee4DHYz7UU9Ao4rmdauLmSSSOF5Ps2f8AUqcLkd8d6qi+fTYvHYRYbDLkdz6o8L+OV1nw/FeWUiXepAmG5uG5jjde6j+Ikc+lecfGBtPuxDfy34vdVjbDLv3OyHsB0GD2rxjSNc1qwWWDT7qSKKUgyRg/KxHQmvZPh1omn6ppMGtNIJZDlZUfnynHUH+dVOlGlqeVglVqVE4dDzYXN3cEotguzp++GD+VR3FheWqLNGYo1J/gXJU/U16n460S32nVrPaZEAFxEg5I/vgfzqp4T8OHWE86+XydPPBz9+X2X0HvXL7aSlotD7BYLD1qPPN+937MqfBnWvEY8Xxwz6jfy6dKNty7MXSLPR2z0x7c16P8bZrq9aDwnps7SwMfMu5Lc488fwrk8Be5NZtvHFpUbafaxrHGqkqEGBjsT6mty/8AEvg7xPpdlp9iXstftIUW7jABOwdG9Hz+nernSUpKaR8zHFqFXlqKyX3nKXF94b8FWSRre7Z54/ktrKyWbJA6yyucYz2FcXrl/wCJPFxdY/EkdzYsw82yaAQCNPUAfe/Om+L/AAVq1lq7S6XcT6nbzAyhnfEoGeeOhx7VseCrGaHSEuY4JJJZSSGlQqcD1z79q78MnOSinfuYY2nTVF1ZJpu1r9f6/AuJb3kcSR28It4VAAB6kAYGaJor2ZTm4kt41OMYxvNX2h1Rsme4jCkfdD7cVm3GmxPIdt/M7DuZcgV6M3pY8KCvqVbhZIid8zEjoO5qOCzbPm3kuAecE1cj0u8DD/SoCn+03NWo7S3tz5k84kYdAozWNjUZbQoEHkw7Ix0Yrgn8KgvJlgyxPz9gKTUNQmLEW6mMf3nbn8qyGMjNubdKaTkNIlluGZd2SB6VRuJwTw3PvV1LO7n+bZ5Ufdm4AqvczaXYZ3yC4m9F6VmxlRFllyzDao6mqlzMqnYp3VHealNdsQi+VHngCqxbb1pDMvxPITFCncktWFnir3iK4P8AaMcJzhIwT+NZu7PP5U0M3vAelnXfG2j6QFZxdXaRlV6kd6+4fBfgrS/DNoYrW3W3OchY2PHuT/EfrXyl+yvZC7+NmjMwytsstx06FU4/nX2qzda8bM5e+o+R24Ve6yANcQtmGTcPTof8Kmi1T5tkylW9xioHNRPyCCAR6EZryrtHZZM2EmSQfKwNKTWBt2HMMjRn0PIqePUJov8AXJlf7w5FXGoJwNUmgNiq8N3DKBtcZPapCa0uKwl1ci3t3lYjCqTXy143vbrWvENzeXmqXFvas7Mlvbna7r6s/Yewr3n4mawul+FdQuTnbFAzNjvxwK+Vlup5raS6mJ8yZs89hXrZbFWlM4sW9onRw3YiEDySeTE5MUESn1HUnqT9azdNkMel3dv5jNFJO6qS2SFxjH61h61fM50s78Ks+4n0Cirnhy4juNKO1gczSYP1Nek+tuxxot6BO83huO2lJaaxYwSjuU7H8qyr6MtDJAzlXjbdG46j0pmh30ll4tubabiK4UY9Nw/+tWvqliskpkhIDd1rCTe/ctdjmpvFGoJCLO8hjIB/1wHzNUst8ZFSa3kGe9RX2myTblXbnPKnrVKPSbyL7vAHUZpuzBDNXuJHmSR2JOMdaSRzIi5/Gpp7c7E81SCPWoJdudq8AUIYzPP3qil6dM1IAAff3of/AGuTQBU8qRH8yB/LfPIzwau2+o3j7Y2aYt0C5zzUG0ucKCTXSeBPC8mtX13NcSeTp+nWzXV3L/dUDhR7k8Cpm1a7Gippd3GPNW6ZEIxneehqe3Ua/rUSxsWsrTncPus3cj+VMt9I0+4ubzzLVXACyR5JyAeo4611OmWtvaQCKKJYQBxsHavJxVVRnzLc7KUW1boasW0II41AAHAz92pYHYkEYX1/+vVFWwVLfOGbk+1WnkTeNq4H0xkV5TZ1mTrsYh8Q2F8nyiX9231U5B/KusdQfu4POSO1YOrot1aRuygGKZX3egzit6MhtpChiRzjqacneKElqxdpO1flY+gqRlCjCg7cZ45/Cmou0Eg/P2HvThu+6xPJ+6v9ayKA4+WMNnmpmyqbd/3cAGokjVmBUYH86mRs5PYdRilcCHUuLZm9Accda828TplwRgHqxAx+dejao+LU9QMAZPSvKdevmvtQMdrymSEJPDY6sf8AZH6114ODlMirJRiZTZmk2LkAdSONo/xNOkCps+by0UZiJjLKPcj36D86tNHb2tmZGzIAce8rnsPX39qNC02W+1yzhvJf9dcqXRen0/TFeq5pb7I5eVtaHq1jbR6H8PbGxjjWF7k+dIqDAyeT/Snfsp+HrzTvirrOoXUsMyzWTFHQ8gl+4PtSeOJv9It448+WkIC8cZrq/wBmmMyeKtUmxwlqo/Nq441Ze9bqauG1+h7kPvy/79GPelT/AJaH/bNIetYWOg+HPEKmG4t75JY45kYKFJ+Zh6jHbtWpZXzQm21dYdu0kSxn+NDwQaklQTxsihSp6Dvms62kaBmtpAxjPavrZbniR0H+JNLWHUEazAEaRedayhyGaNjx9dvSo5m82yS5GXuIDuYeq/xfWtSFWvNNfT4zvurPM9oe7xn7yf59Kx4pAr+ZHyrDofT0qWuZO5T02JcxocLkI+GRx0xTb6U+XHJuDNCwfj06H9KbZruhltmG5rc+Yg9Yz/hUklusijBG1h09qyp6xcH0KnZNSRcBjypJYhhuGO9U5I/s94kyLiN8kD+Y/rUlorNpD7mzLbNtPrj1/Ko0fzY2bcC3VfrRRd4cvVBU+K/cvgKnKgtuPX+tJKjNtPzYB61DaOZE2hscZAz29P6VNINuN24jGMZre+hmepfCGxltvh/4v8Rwh3dDHbLxk4Iy35V5l40eK4iit2AdXb7w4PHpXuHwsu4bX4HTW6Y8+bUWeRehZT0P6V5Z8RPDqXV8t1ph8pthLRnhT67fQ+1XUhLmj5H0GWYyFLA1I1NpO39fiaHwf0S40/QL7VGB8u6lEcUwONyp1HsM/nWD8UNeuo9dgtbK4kha2G93jfB3noPfA9a9V8KRyaD8P7K3uxtMFtulR16E5OCPpivCvENsL+/nvI3CSTOZGB5HPb2rPFVkkosvAZQ/autT2XQkuPiLfQWRt9SgS68wbRLH8jgepHQ1Xh8R6LeoQLpVkOAElBQ59PSuE1jzjdtuXKqdoIORWj4D0n+09ZM0oU29mBIwfozdlrn9nHlueXj686ldp9ND63+HGjw6P4RtbUSRPcTfv5yrg/M3QfgKofFKQ2fhqVVVvOuj5Ue0jOP4j+VeMyz3NuWuLa4ktcZZ2jlKgflXEa34r1vUr0SNql6Y4gUiBmJwPX8a4PYyk73NcJyuabWiOj1CzitYz5lsXjX5ipj6D61zUGmSPEl7AfMs5XI3Y+aM56Vg6pq1/IDC19cNn7+ZD+VW/D94+j6Ybpr1jJdMQlqSSoUdXYep6CumNFxhfqdlXMIuvGKWi3NK+0+Dyy9qoVh95f71O8K61qmjX5FiZXikIE8CnhgP5H3qPT9Z0q81COC6n+yI7YZ8ZAr0afQ7GKwVrFEYlRu2nPmL/ez3NZJuPu1DtxEqVWHtcL8S3S/r/hz074b6fYX1jBq8jpepL92IfdU91f1PqOlQeMNNOj6kPJBFlOd0JH/LNu6f4e1cV8O/EyeGNSZbyZY9Lnws5c4WI9pBn9a3fHnjez1Wzm0fRAXif71846HsYx/7NUypNuyPKo5jONTnk9OxzPj7xXDpti1rYOJdWK/L3WEHqT7+grxiy1K7sdSi1CCd0u4pPMWQnnd3z9a1NQhuLK/liuizyZyXJzvHrmrvhzwVqniW5W4tbcx2u795M4wh+nrXXhoNe4lceZKNVKsnY9c8HeLbfxB4eklt5Ftr8ArNbSH+EjhlPcbqJLTULpnE1+6RLwFjPOPr61a8O6DZeHNL+y26LJITulnkwu4+3sO1Vb+7t23JJqlnCpPOZMn8hXp0cMqEW3uzw8Ti/bctOPwx/HuzE1Oy0pDtLSyOe5c/qazntpf+XaViOwBrXkvPDluCZL1rth2QYFVJ/FVtENmmWKIemSM/rWcmrkRTsR2+mazP1jlx6ngU+bTfsw/0vVYofXL/ANKzb3Udcvz+8neJPRTWZLp7SHdPM7evNZOXY0SNprzwzanM+ozXTjsiED8zVa48X2MeU02xGf7zDJNY0ljaqflXn3oS2252xgD6UrsLIS/1nVtRyJJNiegqksOTlmLHvWj5JUEsAtVppEzgEc0hkZGKr380dtbSTTHCKPz9qswq0kyoMmuX8U3wur77LET5EJxnszdzS3dhlC7unvLo3DqFzgAew6Uiio1Zf7y/nUqkY+8DVCPc/wBjS0WT4ialet1ttMbb9XYLX1aXr5q/YvsJv7R8Q6oYZBb/AGWOBJSvys2/JAPc4r6Qc4r57MHeuz0cNb2Y4sKjds9KYz+tM3ZNciNxzUwEg9aG69aQNWVRGkRjKjHdja3qvFKlzdQ/xCRPQ9aUbeabx25rHnaKsjl/ijDPqHhbUIGtZWSWAjEfLfXFfLn24Mj2pyskQGR0Poa+yJBuXBHNcJ44+Hfh/wARMbi4tfIvMHbcwfK+ff8AvfjXq4LMFSThJaM5a+HdSzW58xXDGazgKuAYZXJBPVSKq+HNSa2iuIQeknmKPY9a1viV4Z1HwNrC2t+wmsrnLW9yowG9QR2auIFykVwJI5AV6EZ7V71KoppSjsedODi+Vne/8JBpM0eb6wka5XGx0IAJHQmrcGrfaRv3YPauDWdWAOetW7S9WH70wUe5pSVxI7r7UkmPOjDe/epEeA/d5rkB4o06AYYvMw7IuajuPGO6Jks7NkYjhnPSocZdBmv4ouolkjjXAIGTXPNcoDyKzvtM08pkmcs5PJNI0ndj9KuMbA2bEV1D3FW4LrTzjzl/WsS0tbi6+4u1O7GvQPh78LdX8Vxtc2cSQ6fGcTahdHEa467R/EfpUVZwpx5pOw4RcnZIybGGK+m+z6bCobaWeQ9I0HVifQV6x4r0O38J/AO3tYZDHqXiOVJnz99oR93Ppnr9KydJk8NaT4ls/B+jhJdML51jUZV+adF5YKOy8YxVT4h+Lj408Um9to/s+mwDyrGHoFjHA4+grzqlfnpuS26HSqVpWOS8MurW8U0jbd0ZibPqO1dO0YUYQ/lXNWMBhm1OyUY8phPH/unmushTMYbplQQPXIrixbvJS7m1BbofAg25J2445p7ZLcLvHqeamjhVQMgEdwT+lTRfu5AFQlOeMVwNnSjOurKaaAQx+YsbuomdBudFzywXuR6ZrYtCqRqoeYqCyI7xbHdQeGK9s09RyRgYPbPP0qN2KZCsT/CPY03L3bWFbW5ZXerbeAMc+9GMjIDE4wfUUBQNoLFiOCRx+FIuVBYLnLY/CsyiSMEE8AjbkYNBX5PlXGOmCOKdAoVCvv271n6vrFrps0LNcItxvOxXQvGxxwrKOoPaqjFydhN2VzB8eauvl/YrZnmkkG11iOSx/uDH6+griLaxnDubhlgQANO3XAH8I7AV0yW01i8txJGgnlGAB/yzU9h/U1zWrXX2iQ2kX/HurZlIP+sf0+gr0aEuVcsPmzCprqyLzPtlyLpl2xp8tuh/hX+8fc1KkjxTJNE5WSMhlb0I6VAmGOMH8KjkuOSkILsOoU9Pqeg/U10KnzeSI5kj0eHxdpuraOLbWCttcwoXWQ+g6j6d/auz/Y41BtY1nxZqK5FurQwwKeoXk5/GvmLxFdtu+xiTJ6y7eg9vUn619Q/sQafJaeGdcuJBhp7tOPQBK0nQhSpOffYhVHOaifQEf3G/3zSGiL/VD3JoNeadh8XWs7cqw7YqC6jy/Ykj6VGCWVyxJI96UsfLBzzX1x4g62mmtZYrqHAkhYMnPUdxT9VW3/tFpLJgYLlfOQAfcY/eX86jP3x9Kil+Wzm28eXOpT/Zz1qXvcpO6sMDPDLHeIu5oT84H8SH7wqeQrHceXG26Phoz2KnkU0/fZP4fSq+lsWkijY5Ub1APoDwKhxtNSGneNjSs8JeGN1G25Xy2PbPakSFcEZ2YPeq96fKdfL+XADDHrmrTfNdybu7ZNStKj8/0HvFEavptvbmaAapLfbMLF5IFuXJ5O7OcAfrWnpdjLMyySksWG4jHrVzSreGSRt8YO0ce1b+lQxLBkIAVGQfeuatiJQk7G9OimtSDxVqd74e8L6BNp0hBSd1cFfldSOVYVT0/wAXafrmqLbyMLKdysbQOeW5HKnv/Or/AMQ0WT4ZM7jLRX3yH+7yK8Nv8/2nA4JDEqcg85z1r1ue7i32RtiKXs8IorZu59vfGDS7SfwK6o5iuDHFbxTKOSuBw3rwK+X/ABNpmqaXazStEJIwMCSI5FfR3iK5nvPhJotzcytLM+zc56nC8ZrxzxnkaZFgkZkGea4cZH94eplWLqYfAylHzPEps9+D6HrXpHhnTJNH0K3E1uolm/fTbh69B+VQ6ZYWeoazaR3ltHMrXManIxkFumRXumr+GtEWWWMWChQpwN7cfrXJWeiOahjKbbconhniy/sf7Ja3SBUmuGC8Z+73rz3VYIYbcujbGJwoFd18Q7O2i8UXEMce2OMKEXccAYrmr22gEcbeWM88nmopJuS1PSrVaUMK5KH9M5uPTZFsDqEy7lZysat/FjqT7VWdri+Z3VS5UAE4wAPT2rqtd+XTdPUcDY5x/wACq/8ADm0tprLUhLCrgOMZHtXXGpvfoeJWpKnCDX2jgra3twpkmbzD/cHT8a3vD/jDVNFVoVUTwY/dqxP7v/63tWbr0aQ300cShVDnAFUY/wDWx/76/wA66HCM4+8cUKs6M7wdjU1zULvU5DdTzeYHOSq8KPoK1vBmvvGU0q5LujsFgYckMeiH2qz8T7GzsNQjazt0gMkSu4TgE4HOOlavwGtrefxtJPNCjyWtm00BYZ2P03Y9ajDpVVFLZlV2lzT7HcaN4ItdWeO41q2lSC1bgN8vmt3X12+tdbqGpQ2dv5UCxxRqNqqi4CgdAAKS6kkWaWNXIX72M9z1qqirIG8xQ3HcV7NKlGjG0dzyKlWVZ67djndW1SzvWYTw3DdiSePwrAuLTS5TxFKteiSxRIwVYkx6bQap3srRRO0axKwHB8tf8K56kHLVs0hK2iRwsGkWTHKQSkZ4wpq2ljBbr8trIT7Iam1TW9UV9q3bKMdFVR/IVyGq+ItcBYLqdwBns2K5G4o6UmdW9vdyjEVnIgHcjH86p3NvbwfNe38MbD+FTuP6VxN5qmoyr+8vZ3z1y5qKFmkb52ZvqTWbKSOom1XR4QfIDzv/AHmGKoza4zA+XAF9MVSSNNhbaM+uKbtXZ0oAmknurjlwQPTNNx0wOfekt2YxZJ71JAMyD60hkd7cm0sz5f8Ar5vkQ+g7mr/w+8NzeINctdNhhEjSsASwyFHcn2FYeoMz6rhjkAkD2Ga+g/2ZbG0Wwv74QJ9p3iPzO+3HSuao9DaOiPU9H+HHgFrW3tLjwhot0IownmSWoDPjuSMcmq+s/B74b2N4sy+CtLMUvzJ/rMA9xjdXa6QBvWtzXo0fQpy6glAGX2PrXLU5pQdnsVCyktDkNNtbTT7CKxsLWCztIRiKCFAiIPYClkk5prk4qEE5rx27s71oSFhSVEPv1JTQDs8Ux6UUdabQJjMmnBzjFMHU0ornlA1THcGmOisDnpThUV8Sto5U4OKlQ0KvqeBftbX2nv4ZstPLIb17sPCvcKo+Y/SvmVkx1Fd98cr26u/ifqouZ3kFvIsUIPRExnArjJlXd09K+py+l7PDx131+88jEz5qj8hIPMwFDECpvs7McnJp6KN44q8AM12MwKBtGxletHkyp/A34CtRAN1aFv1WpvYDKtLK6nA2xlR/ebiti00mC3TzLluRz83+FaQAjhZ0GGx161zetzzGN28w5xUczbHY6rwZp6+KvFltodvmKzU+ZeSr/DGO2fU9K9a+KfjmGz0ZfC+gbbXT7eMRv5XG4Doorz/4Kxpb+EtWvIV2XDOVaQdSMVg+IZHfWI1ZiV8svg+vrXjYi9fE+zeyPRoJU6XOt2R6ZHcXN0wVipPM5B4APRa6LT4FCjaFAHSqHhhV/s6Jscv8zH1OetdDtURZAAOawxFRt8vRFQS3M+bYviWzmwRHcwtbv6Z7V0emqhto8kZUbT3wRxXM658ptyvBW4TbjtzXV6eAIZeBzI2ffpWVTWmn2KStUZZIDMwOBgc8AcUo+8CsZLYGCvU0rKAw46HFQh280ruONp4/GuQ1LOfmDMwBOePWmhmaXG0LgdqYn3j+NKWKy4B4wKlsZYclXycknpgUrM3k5K4Pcf1plv8AO5ViSAOM0m5shc8DtSAspgRrwRxkDHaq+qWlpeqjTp/d43EA45Gcdcds1L/y129h2pZOYGz2zihNrVAcP4k8+eZbS0GWmjZgIjukXb97cvUcdD0rkJGtYwFjPmEdEQ8D6mu08USSQQtcwSyQzxA7JI2KsuRggEc9K4ASPKm9yCSOwA/lXp4ezjojnqXuSTtNKCrsFj7xx8A/U9TVLU71dPsv3agOeI1HTPrUyk5xnjFYXiYf6UrdxGMfjXfQgpyszGpLljdCeHrI3V19quMtGhySf4mr7C/ZGVT4L1KdfutfuP8Avla+UU/caR+5+TbFuGPX1r6t/Y1H/FoEbu15cEn1ORWeMbmnPs7BQXK0j2KL/VJ+P86WkXgYHQdKK81Hcf/Z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70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497" y="1957391"/>
            <a:ext cx="11193517" cy="3576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Tell Me About </a:t>
            </a:r>
            <a:r>
              <a:rPr lang="en-US" sz="3200" dirty="0" smtClean="0"/>
              <a:t>Yourself.</a:t>
            </a: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 smtClean="0"/>
              <a:t>What </a:t>
            </a:r>
            <a:r>
              <a:rPr lang="en-US" sz="3200" dirty="0"/>
              <a:t>interested you in this position?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Tell </a:t>
            </a:r>
            <a:r>
              <a:rPr lang="en-US" sz="3200" dirty="0"/>
              <a:t>me about an accomplishment of which you're most </a:t>
            </a:r>
            <a:r>
              <a:rPr lang="en-US" sz="3200" dirty="0" smtClean="0"/>
              <a:t>proud.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What can you offer that others </a:t>
            </a:r>
            <a:r>
              <a:rPr lang="en-US" sz="3200" dirty="0" smtClean="0"/>
              <a:t>can't?</a:t>
            </a:r>
          </a:p>
          <a:p>
            <a:pPr>
              <a:lnSpc>
                <a:spcPct val="100000"/>
              </a:lnSpc>
            </a:pPr>
            <a:r>
              <a:rPr lang="en-US" sz="3200" dirty="0" smtClean="0">
                <a:cs typeface="Calibri"/>
              </a:rPr>
              <a:t>What </a:t>
            </a:r>
            <a:r>
              <a:rPr lang="en-US" sz="3200" dirty="0">
                <a:cs typeface="Calibri"/>
              </a:rPr>
              <a:t>would you say is your greatest </a:t>
            </a:r>
            <a:r>
              <a:rPr lang="en-US" sz="3200" dirty="0" smtClean="0">
                <a:cs typeface="Calibri"/>
              </a:rPr>
              <a:t>strength and weakness?</a:t>
            </a:r>
          </a:p>
          <a:p>
            <a:pPr marL="0" indent="0">
              <a:buNone/>
            </a:pPr>
            <a:endParaRPr lang="en-US" sz="3200" dirty="0">
              <a:solidFill>
                <a:schemeClr val="accent4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455" y="332282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Job Interview Sample Questions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61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7587" y="1623698"/>
            <a:ext cx="10528565" cy="454345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28600" lvl="1" indent="-228600">
              <a:lnSpc>
                <a:spcPct val="150000"/>
              </a:lnSpc>
              <a:spcBef>
                <a:spcPts val="1000"/>
              </a:spcBef>
            </a:pPr>
            <a:r>
              <a:rPr lang="en-US" sz="3200" dirty="0" smtClean="0"/>
              <a:t>Answer your phone and </a:t>
            </a:r>
            <a:r>
              <a:rPr lang="en-US" sz="3200" dirty="0">
                <a:cs typeface="Calibri"/>
              </a:rPr>
              <a:t>c</a:t>
            </a:r>
            <a:r>
              <a:rPr lang="en-US" sz="3200" dirty="0" smtClean="0">
                <a:cs typeface="Calibri"/>
              </a:rPr>
              <a:t>heck email!!!</a:t>
            </a:r>
          </a:p>
          <a:p>
            <a:pPr marL="228600" lvl="1" indent="-228600">
              <a:lnSpc>
                <a:spcPct val="150000"/>
              </a:lnSpc>
              <a:spcBef>
                <a:spcPts val="1000"/>
              </a:spcBef>
            </a:pPr>
            <a:r>
              <a:rPr lang="en-US" sz="3200" dirty="0" smtClean="0">
                <a:cs typeface="Calibri"/>
              </a:rPr>
              <a:t>Respond and know what your are accepting</a:t>
            </a:r>
          </a:p>
          <a:p>
            <a:pPr marL="228600" lvl="1" indent="-228600">
              <a:lnSpc>
                <a:spcPct val="150000"/>
              </a:lnSpc>
              <a:spcBef>
                <a:spcPts val="1000"/>
              </a:spcBef>
            </a:pPr>
            <a:r>
              <a:rPr lang="en-US" sz="3200" dirty="0" smtClean="0">
                <a:cs typeface="Calibri"/>
              </a:rPr>
              <a:t>Confirm start date and time</a:t>
            </a:r>
          </a:p>
          <a:p>
            <a:pPr marL="228600" lvl="1" indent="-228600">
              <a:lnSpc>
                <a:spcPct val="150000"/>
              </a:lnSpc>
              <a:spcBef>
                <a:spcPts val="1000"/>
              </a:spcBef>
            </a:pPr>
            <a:r>
              <a:rPr lang="en-US" sz="3200" dirty="0">
                <a:cs typeface="Calibri"/>
              </a:rPr>
              <a:t>C</a:t>
            </a:r>
            <a:r>
              <a:rPr lang="en-US" sz="3200" dirty="0" smtClean="0">
                <a:cs typeface="Calibri"/>
              </a:rPr>
              <a:t>lothes, shoes, boots, </a:t>
            </a:r>
            <a:r>
              <a:rPr lang="en-US" sz="3200" dirty="0" err="1" smtClean="0">
                <a:cs typeface="Calibri"/>
              </a:rPr>
              <a:t>ect</a:t>
            </a:r>
            <a:r>
              <a:rPr lang="en-US" sz="3200" dirty="0" smtClean="0">
                <a:cs typeface="Calibri"/>
              </a:rPr>
              <a:t>… Dress for the job</a:t>
            </a:r>
            <a:endParaRPr lang="en-US" sz="3200" dirty="0"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53" y="298135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Job Offer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Custom 1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00000"/>
      </a:accent1>
      <a:accent2>
        <a:srgbClr val="F2B229"/>
      </a:accent2>
      <a:accent3>
        <a:srgbClr val="456874"/>
      </a:accent3>
      <a:accent4>
        <a:srgbClr val="456874"/>
      </a:accent4>
      <a:accent5>
        <a:srgbClr val="8DB449"/>
      </a:accent5>
      <a:accent6>
        <a:srgbClr val="C00000"/>
      </a:accent6>
      <a:hlink>
        <a:srgbClr val="7F7F7F"/>
      </a:hlink>
      <a:folHlink>
        <a:srgbClr val="7F7F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6BFD2DB9C6B14DA48AD9786399B85D" ma:contentTypeVersion="12" ma:contentTypeDescription="Create a new document." ma:contentTypeScope="" ma:versionID="9c092983e0a97a3c76f3fdba1521b588">
  <xsd:schema xmlns:xsd="http://www.w3.org/2001/XMLSchema" xmlns:xs="http://www.w3.org/2001/XMLSchema" xmlns:p="http://schemas.microsoft.com/office/2006/metadata/properties" xmlns:ns3="fbfa2971-19f7-482c-9fb4-7d0ac442d8c7" xmlns:ns4="52c597bf-f0eb-4362-8d8c-fa2cc104e135" targetNamespace="http://schemas.microsoft.com/office/2006/metadata/properties" ma:root="true" ma:fieldsID="dc77e623f6ade8121dbc48ff0f85fc2f" ns3:_="" ns4:_="">
    <xsd:import namespace="fbfa2971-19f7-482c-9fb4-7d0ac442d8c7"/>
    <xsd:import namespace="52c597bf-f0eb-4362-8d8c-fa2cc104e13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2971-19f7-482c-9fb4-7d0ac442d8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597bf-f0eb-4362-8d8c-fa2cc104e13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3EEBD1-AB60-4286-B8B1-49CB03328E4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fbfa2971-19f7-482c-9fb4-7d0ac442d8c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52c597bf-f0eb-4362-8d8c-fa2cc104e13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93B49A5-1304-4387-B7E8-9802B6721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2971-19f7-482c-9fb4-7d0ac442d8c7"/>
    <ds:schemaRef ds:uri="52c597bf-f0eb-4362-8d8c-fa2cc104e1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CC4B92-EC2B-4AE3-875C-FD2035B045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6453</TotalTime>
  <Words>333</Words>
  <Application>Microsoft Office PowerPoint</Application>
  <PresentationFormat>Widescreen</PresentationFormat>
  <Paragraphs>87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Schoolbook</vt:lpstr>
      <vt:lpstr>Times New Roman</vt:lpstr>
      <vt:lpstr>2_Office Theme</vt:lpstr>
      <vt:lpstr>Career Readiness Training</vt:lpstr>
      <vt:lpstr>Career Readiness Workshop</vt:lpstr>
      <vt:lpstr>Am I Ready?</vt:lpstr>
      <vt:lpstr>How Do I Apply:  The Job Application</vt:lpstr>
      <vt:lpstr>Resume</vt:lpstr>
      <vt:lpstr>References</vt:lpstr>
      <vt:lpstr>Job Interview: In person, Phone or Zoom  </vt:lpstr>
      <vt:lpstr>Job Interview Sample Questions</vt:lpstr>
      <vt:lpstr>Job Offer</vt:lpstr>
      <vt:lpstr>I Got the Job…Now What?</vt:lpstr>
      <vt:lpstr>Resources</vt:lpstr>
      <vt:lpstr>Questions</vt:lpstr>
    </vt:vector>
  </TitlesOfParts>
  <Company>Syracuse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CTE Proposal</dc:title>
  <dc:creator>Clark, Marianne</dc:creator>
  <cp:lastModifiedBy>Lisi, Nicholas</cp:lastModifiedBy>
  <cp:revision>128</cp:revision>
  <cp:lastPrinted>2020-02-12T16:12:07Z</cp:lastPrinted>
  <dcterms:created xsi:type="dcterms:W3CDTF">2020-01-15T16:04:07Z</dcterms:created>
  <dcterms:modified xsi:type="dcterms:W3CDTF">2020-06-09T11:36:15Z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0x010100426BFD2DB9C6B14DA48AD9786399B85D</vt:lpwstr>
  </property>
</Properties>
</file>