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9" r:id="rId3"/>
    <p:sldId id="270" r:id="rId4"/>
    <p:sldId id="257" r:id="rId5"/>
    <p:sldId id="258" r:id="rId6"/>
    <p:sldId id="260" r:id="rId7"/>
    <p:sldId id="267" r:id="rId8"/>
    <p:sldId id="264" r:id="rId9"/>
    <p:sldId id="259" r:id="rId10"/>
    <p:sldId id="265" r:id="rId11"/>
    <p:sldId id="261" r:id="rId12"/>
    <p:sldId id="266" r:id="rId13"/>
    <p:sldId id="262" r:id="rId14"/>
    <p:sldId id="268" r:id="rId15"/>
    <p:sldId id="271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04592-0B49-4D5F-8F54-777C92041002}" type="datetimeFigureOut">
              <a:rPr lang="en-US" smtClean="0"/>
              <a:t>5/23/2019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67BB8-CBBF-4A0B-9EF2-5A7C2DAE1C2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7039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04592-0B49-4D5F-8F54-777C92041002}" type="datetimeFigureOut">
              <a:rPr lang="en-US" smtClean="0"/>
              <a:t>5/23/2019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67BB8-CBBF-4A0B-9EF2-5A7C2DAE1C2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4008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04592-0B49-4D5F-8F54-777C92041002}" type="datetimeFigureOut">
              <a:rPr lang="en-US" smtClean="0"/>
              <a:t>5/23/2019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67BB8-CBBF-4A0B-9EF2-5A7C2DAE1C2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4285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04592-0B49-4D5F-8F54-777C92041002}" type="datetimeFigureOut">
              <a:rPr lang="en-US" smtClean="0"/>
              <a:t>5/23/2019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67BB8-CBBF-4A0B-9EF2-5A7C2DAE1C2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04545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04592-0B49-4D5F-8F54-777C92041002}" type="datetimeFigureOut">
              <a:rPr lang="en-US" smtClean="0"/>
              <a:t>5/23/2019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67BB8-CBBF-4A0B-9EF2-5A7C2DAE1C2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06061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04592-0B49-4D5F-8F54-777C92041002}" type="datetimeFigureOut">
              <a:rPr lang="en-US" smtClean="0"/>
              <a:t>5/23/2019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67BB8-CBBF-4A0B-9EF2-5A7C2DAE1C2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42683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04592-0B49-4D5F-8F54-777C92041002}" type="datetimeFigureOut">
              <a:rPr lang="en-US" smtClean="0"/>
              <a:t>5/23/2019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67BB8-CBBF-4A0B-9EF2-5A7C2DAE1C2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82175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04592-0B49-4D5F-8F54-777C92041002}" type="datetimeFigureOut">
              <a:rPr lang="en-US" smtClean="0"/>
              <a:t>5/23/2019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67BB8-CBBF-4A0B-9EF2-5A7C2DAE1C2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4371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04592-0B49-4D5F-8F54-777C92041002}" type="datetimeFigureOut">
              <a:rPr lang="en-US" smtClean="0"/>
              <a:t>5/23/2019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67BB8-CBBF-4A0B-9EF2-5A7C2DAE1C2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33248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04592-0B49-4D5F-8F54-777C92041002}" type="datetimeFigureOut">
              <a:rPr lang="en-US" smtClean="0"/>
              <a:t>5/23/2019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67BB8-CBBF-4A0B-9EF2-5A7C2DAE1C2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42622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304592-0B49-4D5F-8F54-777C92041002}" type="datetimeFigureOut">
              <a:rPr lang="en-US" smtClean="0"/>
              <a:t>5/23/2019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67BB8-CBBF-4A0B-9EF2-5A7C2DAE1C2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2695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304592-0B49-4D5F-8F54-777C92041002}" type="datetimeFigureOut">
              <a:rPr lang="en-US" smtClean="0"/>
              <a:t>5/23/2019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267BB8-CBBF-4A0B-9EF2-5A7C2DAE1C2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98541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m.youtube.com/watch?v=OKJImnk-gzQ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437882"/>
            <a:ext cx="9144000" cy="1835710"/>
          </a:xfrm>
        </p:spPr>
        <p:txBody>
          <a:bodyPr/>
          <a:lstStyle/>
          <a:p>
            <a:r>
              <a:rPr lang="en-US" dirty="0" smtClean="0"/>
              <a:t>Preparing to Interview Career Coaches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482" y="2579629"/>
            <a:ext cx="10298806" cy="4098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9036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23456"/>
            <a:ext cx="10515600" cy="69094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Career Coach Interview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56068"/>
            <a:ext cx="10515600" cy="4351338"/>
          </a:xfrm>
        </p:spPr>
        <p:txBody>
          <a:bodyPr/>
          <a:lstStyle/>
          <a:p>
            <a:r>
              <a:rPr lang="en-US" dirty="0"/>
              <a:t>Using a loud voice, tell them your name and that you’re happy to meet them.</a:t>
            </a:r>
          </a:p>
          <a:p>
            <a:endParaRPr lang="en-US" dirty="0"/>
          </a:p>
          <a:p>
            <a:r>
              <a:rPr lang="en-US" dirty="0"/>
              <a:t>Sit </a:t>
            </a:r>
            <a:r>
              <a:rPr lang="en-US" dirty="0" smtClean="0"/>
              <a:t>down and begin to work.</a:t>
            </a:r>
          </a:p>
          <a:p>
            <a:endParaRPr lang="en-US" dirty="0"/>
          </a:p>
          <a:p>
            <a:r>
              <a:rPr lang="en-US" dirty="0" smtClean="0"/>
              <a:t>Look them in the eyes, ask questions, listen to the answers and write them down.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000" b="23139"/>
          <a:stretch/>
        </p:blipFill>
        <p:spPr>
          <a:xfrm>
            <a:off x="1652789" y="4359499"/>
            <a:ext cx="9144000" cy="2498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3764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Career Coach Interviews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110758"/>
          </a:xfrm>
        </p:spPr>
        <p:txBody>
          <a:bodyPr/>
          <a:lstStyle/>
          <a:p>
            <a:r>
              <a:rPr lang="en-US" dirty="0" smtClean="0"/>
              <a:t>When the event is over, thank them for coming, shake hands to say good by.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6452" y="2936383"/>
            <a:ext cx="8079095" cy="3914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73014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n-US" dirty="0" smtClean="0"/>
              <a:t>How To Dress…Business Casual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55" b="18113"/>
          <a:stretch/>
        </p:blipFill>
        <p:spPr>
          <a:xfrm>
            <a:off x="1050701" y="999890"/>
            <a:ext cx="5159919" cy="336138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09"/>
          <a:stretch/>
        </p:blipFill>
        <p:spPr>
          <a:xfrm>
            <a:off x="6320090" y="999890"/>
            <a:ext cx="4733143" cy="336138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804"/>
          <a:stretch/>
        </p:blipFill>
        <p:spPr>
          <a:xfrm>
            <a:off x="3219817" y="4507606"/>
            <a:ext cx="5190089" cy="2359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4056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1053" y="5266456"/>
            <a:ext cx="11633533" cy="113434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en-US" dirty="0" smtClean="0"/>
          </a:p>
          <a:p>
            <a:r>
              <a:rPr lang="en-US" dirty="0"/>
              <a:t> </a:t>
            </a:r>
            <a:r>
              <a:rPr lang="en-US" dirty="0" smtClean="0"/>
              <a:t>Less </a:t>
            </a:r>
            <a:r>
              <a:rPr lang="en-US" dirty="0"/>
              <a:t>formal than traditional business wear, but is still intended to give a professional and businesslike impression.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01053" y="0"/>
            <a:ext cx="116335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Dress </a:t>
            </a:r>
            <a:r>
              <a:rPr lang="en-US" sz="4800" dirty="0" smtClean="0"/>
              <a:t>“business casual</a:t>
            </a:r>
            <a:r>
              <a:rPr lang="en-US" sz="4800" dirty="0" smtClean="0"/>
              <a:t>”</a:t>
            </a:r>
            <a:endParaRPr lang="en-US" sz="4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9606" y="1022298"/>
            <a:ext cx="9144000" cy="420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82192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20427"/>
            <a:ext cx="10515600" cy="1325563"/>
          </a:xfrm>
        </p:spPr>
        <p:txBody>
          <a:bodyPr/>
          <a:lstStyle/>
          <a:p>
            <a:r>
              <a:rPr lang="en-US" dirty="0" smtClean="0"/>
              <a:t>Lets Practice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1530" y="1349106"/>
            <a:ext cx="10515600" cy="4351338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Working with your partner, introduce yourself and ask the provided questions. Write down the answers.</a:t>
            </a:r>
          </a:p>
          <a:p>
            <a:endParaRPr lang="en-US" dirty="0"/>
          </a:p>
          <a:p>
            <a:r>
              <a:rPr lang="en-US" dirty="0" smtClean="0"/>
              <a:t>Then</a:t>
            </a:r>
            <a:r>
              <a:rPr lang="en-US" dirty="0" smtClean="0"/>
              <a:t> </a:t>
            </a:r>
            <a:r>
              <a:rPr lang="en-US" dirty="0" smtClean="0"/>
              <a:t>switch roles.</a:t>
            </a:r>
          </a:p>
          <a:p>
            <a:endParaRPr lang="en-US" dirty="0"/>
          </a:p>
          <a:p>
            <a:r>
              <a:rPr lang="en-US" dirty="0" smtClean="0"/>
              <a:t>Important!!!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Look them in the eyes</a:t>
            </a:r>
          </a:p>
          <a:p>
            <a:r>
              <a:rPr lang="en-US" dirty="0" smtClean="0"/>
              <a:t>Smile</a:t>
            </a:r>
          </a:p>
          <a:p>
            <a:r>
              <a:rPr lang="en-US" dirty="0" smtClean="0"/>
              <a:t>Reach out with your right hand and </a:t>
            </a:r>
            <a:r>
              <a:rPr lang="en-US" dirty="0" smtClean="0"/>
              <a:t>shake firmly</a:t>
            </a:r>
            <a:endParaRPr lang="en-US" dirty="0" smtClean="0"/>
          </a:p>
          <a:p>
            <a:r>
              <a:rPr lang="en-US" dirty="0" smtClean="0"/>
              <a:t>Sit and begin the interview.</a:t>
            </a:r>
          </a:p>
          <a:p>
            <a:r>
              <a:rPr lang="en-US" dirty="0" smtClean="0"/>
              <a:t>When finished </a:t>
            </a:r>
            <a:r>
              <a:rPr lang="en-US" dirty="0" smtClean="0"/>
              <a:t>shake </a:t>
            </a:r>
            <a:r>
              <a:rPr lang="en-US" dirty="0" smtClean="0"/>
              <a:t>hands and say </a:t>
            </a:r>
            <a:r>
              <a:rPr lang="en-US" dirty="0" smtClean="0"/>
              <a:t>Thank </a:t>
            </a:r>
            <a:r>
              <a:rPr lang="en-US" dirty="0" smtClean="0"/>
              <a:t>you.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1121" y="2253802"/>
            <a:ext cx="5840879" cy="4130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9264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Did You Do?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Share Out…</a:t>
            </a:r>
          </a:p>
          <a:p>
            <a:endParaRPr lang="en-US" dirty="0"/>
          </a:p>
          <a:p>
            <a:r>
              <a:rPr lang="en-US" dirty="0" smtClean="0"/>
              <a:t>With a table partner share how you felt during this exercise.</a:t>
            </a:r>
          </a:p>
          <a:p>
            <a:endParaRPr lang="en-US" dirty="0"/>
          </a:p>
          <a:p>
            <a:r>
              <a:rPr lang="en-US" dirty="0" smtClean="0"/>
              <a:t>On a scale of 1-10 rate yourself in how you did.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10 – I GOT THIS!!! </a:t>
            </a:r>
            <a:r>
              <a:rPr lang="en-US" dirty="0"/>
              <a:t>H</a:t>
            </a:r>
            <a:r>
              <a:rPr lang="en-US" dirty="0" smtClean="0"/>
              <a:t>ired on the spot!!!</a:t>
            </a:r>
          </a:p>
          <a:p>
            <a:pPr marL="0" indent="0">
              <a:buNone/>
            </a:pPr>
            <a:r>
              <a:rPr lang="en-US" dirty="0" smtClean="0"/>
              <a:t>1 – </a:t>
            </a:r>
            <a:r>
              <a:rPr lang="en-US" dirty="0" smtClean="0"/>
              <a:t>I Have no </a:t>
            </a:r>
            <a:r>
              <a:rPr lang="en-US" dirty="0"/>
              <a:t>i</a:t>
            </a:r>
            <a:r>
              <a:rPr lang="en-US" dirty="0" smtClean="0"/>
              <a:t>dea </a:t>
            </a:r>
            <a:r>
              <a:rPr lang="en-US" dirty="0"/>
              <a:t>w</a:t>
            </a:r>
            <a:r>
              <a:rPr lang="en-US" dirty="0" smtClean="0"/>
              <a:t>hat I’m doing!!!</a:t>
            </a:r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83556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US" dirty="0" smtClean="0"/>
              <a:t>Career Coaching Preparation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65770"/>
            <a:ext cx="10515600" cy="5605485"/>
          </a:xfrm>
        </p:spPr>
        <p:txBody>
          <a:bodyPr>
            <a:normAutofit/>
          </a:bodyPr>
          <a:lstStyle/>
          <a:p>
            <a:r>
              <a:rPr lang="en-US" dirty="0" smtClean="0"/>
              <a:t>Watch the video, then answer questions.</a:t>
            </a:r>
          </a:p>
          <a:p>
            <a:r>
              <a:rPr lang="en-US" dirty="0" smtClean="0"/>
              <a:t>When finished, fold your paper and seal it in an envelope.</a:t>
            </a:r>
          </a:p>
          <a:p>
            <a:r>
              <a:rPr lang="en-US" dirty="0" smtClean="0"/>
              <a:t>Write your name, program and the date on the front of the envelop.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pPr marL="0" indent="0" algn="ctr">
              <a:buNone/>
            </a:pPr>
            <a:r>
              <a:rPr lang="en-US" sz="1800" dirty="0"/>
              <a:t>https://m.youtube.com/watch?v=OKJImnk-gzQ</a:t>
            </a:r>
          </a:p>
        </p:txBody>
      </p:sp>
      <p:pic>
        <p:nvPicPr>
          <p:cNvPr id="4" name="Picture 3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4541" y="2735214"/>
            <a:ext cx="5830522" cy="3292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9306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806995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5400" dirty="0" smtClean="0"/>
              <a:t>Discerning - Having or showing good judgement.</a:t>
            </a:r>
          </a:p>
          <a:p>
            <a:endParaRPr lang="en-US" dirty="0" smtClean="0"/>
          </a:p>
          <a:p>
            <a:r>
              <a:rPr lang="en-US" dirty="0" smtClean="0"/>
              <a:t>Important for everyone to think about as you begin working with your career coaches. </a:t>
            </a:r>
          </a:p>
          <a:p>
            <a:endParaRPr lang="en-US" dirty="0"/>
          </a:p>
          <a:p>
            <a:r>
              <a:rPr lang="en-US" dirty="0" smtClean="0"/>
              <a:t>You are building relationships with professionals.</a:t>
            </a:r>
          </a:p>
          <a:p>
            <a:endParaRPr lang="en-US" dirty="0" smtClean="0"/>
          </a:p>
          <a:p>
            <a:r>
              <a:rPr lang="en-US" dirty="0" smtClean="0"/>
              <a:t>It’s the start of your long-term job interview.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1502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Career Coach </a:t>
            </a:r>
            <a:r>
              <a:rPr lang="en-US" dirty="0" smtClean="0"/>
              <a:t>Event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 Tuesday, October </a:t>
            </a:r>
            <a:r>
              <a:rPr lang="en-US" dirty="0" smtClean="0"/>
              <a:t>23</a:t>
            </a:r>
            <a:r>
              <a:rPr lang="en-US" baseline="30000" dirty="0" smtClean="0"/>
              <a:t>rd</a:t>
            </a:r>
            <a:r>
              <a:rPr lang="en-US" dirty="0" smtClean="0"/>
              <a:t>  </a:t>
            </a:r>
            <a:r>
              <a:rPr lang="en-US" dirty="0" smtClean="0"/>
              <a:t>you will meet with your career coaches.</a:t>
            </a:r>
          </a:p>
          <a:p>
            <a:endParaRPr lang="en-US" dirty="0" smtClean="0"/>
          </a:p>
          <a:p>
            <a:r>
              <a:rPr lang="en-US" dirty="0" smtClean="0"/>
              <a:t>Working in teams of 2-3, you will interview a career coach about their job and the company they work for. </a:t>
            </a:r>
          </a:p>
          <a:p>
            <a:endParaRPr lang="en-US" dirty="0" smtClean="0"/>
          </a:p>
          <a:p>
            <a:r>
              <a:rPr lang="en-US" dirty="0" smtClean="0"/>
              <a:t>You will be given questions to </a:t>
            </a:r>
            <a:r>
              <a:rPr lang="en-US" dirty="0" smtClean="0"/>
              <a:t>ask…</a:t>
            </a:r>
            <a:r>
              <a:rPr lang="en-US" dirty="0" smtClean="0"/>
              <a:t>and make your </a:t>
            </a:r>
            <a:r>
              <a:rPr lang="en-US" dirty="0" smtClean="0"/>
              <a:t>own </a:t>
            </a:r>
            <a:r>
              <a:rPr lang="en-US" dirty="0" smtClean="0"/>
              <a:t>too.</a:t>
            </a:r>
          </a:p>
          <a:p>
            <a:endParaRPr lang="en-US" dirty="0" smtClean="0"/>
          </a:p>
          <a:p>
            <a:r>
              <a:rPr lang="en-US" dirty="0" smtClean="0"/>
              <a:t>You will use the information to create a </a:t>
            </a:r>
            <a:r>
              <a:rPr lang="en-US" dirty="0" smtClean="0"/>
              <a:t>digital presentation </a:t>
            </a:r>
            <a:r>
              <a:rPr lang="en-US" dirty="0" smtClean="0"/>
              <a:t>about </a:t>
            </a:r>
            <a:r>
              <a:rPr lang="en-US" dirty="0" smtClean="0"/>
              <a:t>your coach</a:t>
            </a:r>
            <a:r>
              <a:rPr lang="en-US" dirty="0" smtClean="0"/>
              <a:t>, </a:t>
            </a:r>
            <a:r>
              <a:rPr lang="en-US" dirty="0" smtClean="0"/>
              <a:t>their job and their company.</a:t>
            </a:r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768590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Career Coach Interviews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Every student will be responsible for all questions. You will be graded.</a:t>
            </a:r>
          </a:p>
          <a:p>
            <a:endParaRPr lang="en-US" dirty="0" smtClean="0"/>
          </a:p>
          <a:p>
            <a:r>
              <a:rPr lang="en-US" dirty="0" smtClean="0"/>
              <a:t>Each student should ask at least one question.</a:t>
            </a:r>
          </a:p>
          <a:p>
            <a:endParaRPr lang="en-US" dirty="0" smtClean="0"/>
          </a:p>
          <a:p>
            <a:r>
              <a:rPr lang="en-US" dirty="0" smtClean="0"/>
              <a:t>Take your time!!! Ask the questions slowly and be sure you write down the answer in complete sentences.</a:t>
            </a:r>
          </a:p>
          <a:p>
            <a:endParaRPr lang="en-US" dirty="0" smtClean="0"/>
          </a:p>
          <a:p>
            <a:r>
              <a:rPr lang="en-US" dirty="0" smtClean="0"/>
              <a:t>If your coach answers a question and you don’t understand it, ask them to explain.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3773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52333"/>
            <a:ext cx="10515600" cy="1325563"/>
          </a:xfrm>
        </p:spPr>
        <p:txBody>
          <a:bodyPr/>
          <a:lstStyle/>
          <a:p>
            <a:r>
              <a:rPr lang="en-US" dirty="0" smtClean="0"/>
              <a:t>Career Coach Interviews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68803"/>
            <a:ext cx="10515600" cy="2746374"/>
          </a:xfrm>
        </p:spPr>
        <p:txBody>
          <a:bodyPr>
            <a:normAutofit/>
          </a:bodyPr>
          <a:lstStyle/>
          <a:p>
            <a:endParaRPr lang="en-US" dirty="0"/>
          </a:p>
          <a:p>
            <a:r>
              <a:rPr lang="en-US" dirty="0" smtClean="0"/>
              <a:t>They may bring an item they use at their job. If they do, ask them to describe. Take a photo or a video of it for your presentation.</a:t>
            </a:r>
          </a:p>
          <a:p>
            <a:endParaRPr lang="en-US" dirty="0"/>
          </a:p>
          <a:p>
            <a:r>
              <a:rPr lang="en-US" dirty="0"/>
              <a:t>You will create the presentation in your </a:t>
            </a:r>
            <a:r>
              <a:rPr lang="en-US" dirty="0" smtClean="0"/>
              <a:t>technology class</a:t>
            </a:r>
            <a:r>
              <a:rPr lang="en-US" dirty="0"/>
              <a:t>.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02" t="5378" r="6171" b="6144"/>
          <a:stretch/>
        </p:blipFill>
        <p:spPr>
          <a:xfrm>
            <a:off x="408695" y="4482799"/>
            <a:ext cx="3773511" cy="216047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79" b="4600"/>
          <a:stretch/>
        </p:blipFill>
        <p:spPr>
          <a:xfrm>
            <a:off x="4556784" y="4482799"/>
            <a:ext cx="3078432" cy="194678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56" b="11362"/>
          <a:stretch/>
        </p:blipFill>
        <p:spPr>
          <a:xfrm>
            <a:off x="8009794" y="4482799"/>
            <a:ext cx="3344006" cy="2341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7317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Career Coach Interviews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29411"/>
            <a:ext cx="10515600" cy="1303941"/>
          </a:xfrm>
        </p:spPr>
        <p:txBody>
          <a:bodyPr>
            <a:normAutofit/>
          </a:bodyPr>
          <a:lstStyle/>
          <a:p>
            <a:endParaRPr lang="en-US" dirty="0"/>
          </a:p>
          <a:p>
            <a:r>
              <a:rPr lang="en-US" dirty="0"/>
              <a:t>You will show the presentation to your coach </a:t>
            </a:r>
            <a:r>
              <a:rPr lang="en-US" dirty="0" smtClean="0"/>
              <a:t>the next time you meet.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6739" y="2854974"/>
            <a:ext cx="5662409" cy="3774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6689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Meeting the Coaches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61" t="16989" r="13286" b="24489"/>
          <a:stretch/>
        </p:blipFill>
        <p:spPr>
          <a:xfrm>
            <a:off x="1918952" y="1574777"/>
            <a:ext cx="8551572" cy="5105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9703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Career Coach Interviews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5017" y="1490774"/>
            <a:ext cx="4493654" cy="5367226"/>
          </a:xfrm>
        </p:spPr>
        <p:txBody>
          <a:bodyPr>
            <a:normAutofit/>
          </a:bodyPr>
          <a:lstStyle/>
          <a:p>
            <a:r>
              <a:rPr lang="en-US" dirty="0" smtClean="0"/>
              <a:t>When you meet the career </a:t>
            </a:r>
            <a:r>
              <a:rPr lang="en-US" dirty="0" smtClean="0"/>
              <a:t>coach…make </a:t>
            </a:r>
            <a:r>
              <a:rPr lang="en-US" dirty="0" smtClean="0"/>
              <a:t>a great first impression.</a:t>
            </a:r>
          </a:p>
          <a:p>
            <a:endParaRPr lang="en-US" dirty="0" smtClean="0"/>
          </a:p>
          <a:p>
            <a:r>
              <a:rPr lang="en-US" dirty="0" smtClean="0"/>
              <a:t>Look them in the eyes, smile and shake their hand…firmly.</a:t>
            </a:r>
          </a:p>
          <a:p>
            <a:endParaRPr lang="en-US" dirty="0"/>
          </a:p>
          <a:p>
            <a:r>
              <a:rPr lang="en-US" dirty="0" smtClean="0"/>
              <a:t>How does your breath smell?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06872" y="20995"/>
            <a:ext cx="3885127" cy="257726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3977" y="2781836"/>
            <a:ext cx="6126588" cy="4084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4206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259</TotalTime>
  <Words>521</Words>
  <Application>Microsoft Office PowerPoint</Application>
  <PresentationFormat>Widescreen</PresentationFormat>
  <Paragraphs>87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Preparing to Interview Career Coaches</vt:lpstr>
      <vt:lpstr>Career Coaching Preparation</vt:lpstr>
      <vt:lpstr>Review</vt:lpstr>
      <vt:lpstr>Career Coach Event</vt:lpstr>
      <vt:lpstr>Career Coach Interviews</vt:lpstr>
      <vt:lpstr>Career Coach Interviews</vt:lpstr>
      <vt:lpstr>Career Coach Interviews</vt:lpstr>
      <vt:lpstr>Meeting the Coaches</vt:lpstr>
      <vt:lpstr>Career Coach Interviews</vt:lpstr>
      <vt:lpstr>Career Coach Interview</vt:lpstr>
      <vt:lpstr>Career Coach Interviews</vt:lpstr>
      <vt:lpstr>How To Dress…Business Casual</vt:lpstr>
      <vt:lpstr>PowerPoint Presentation</vt:lpstr>
      <vt:lpstr>Lets Practice</vt:lpstr>
      <vt:lpstr>How Did You Do?</vt:lpstr>
    </vt:vector>
  </TitlesOfParts>
  <Company>Syracuse CSD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Preparing to Interview Career Coaches</dc:title>
  <dc:creator>Lisi, Nicholas</dc:creator>
  <cp:lastModifiedBy>Lisi, Nicholas</cp:lastModifiedBy>
  <cp:revision>39</cp:revision>
  <dcterms:created xsi:type="dcterms:W3CDTF">2018-09-17T17:46:51Z</dcterms:created>
  <dcterms:modified xsi:type="dcterms:W3CDTF">2019-05-23T16:22:45Z</dcterms:modified>
</cp:coreProperties>
</file>