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7" r:id="rId5"/>
    <p:sldId id="280" r:id="rId6"/>
    <p:sldId id="275" r:id="rId7"/>
    <p:sldId id="258" r:id="rId8"/>
    <p:sldId id="276" r:id="rId9"/>
    <p:sldId id="259" r:id="rId10"/>
    <p:sldId id="277" r:id="rId11"/>
    <p:sldId id="260"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8" r:id="rId25"/>
    <p:sldId id="27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B329"/>
    <a:srgbClr val="C7372A"/>
    <a:srgbClr val="921B21"/>
    <a:srgbClr val="8EB549"/>
    <a:srgbClr val="456874"/>
    <a:srgbClr val="C03329"/>
    <a:srgbClr val="ECC165"/>
    <a:srgbClr val="DEBB14"/>
    <a:srgbClr val="967B4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22" autoAdjust="0"/>
    <p:restoredTop sz="79896" autoAdjust="0"/>
  </p:normalViewPr>
  <p:slideViewPr>
    <p:cSldViewPr snapToGrid="0" snapToObjects="1">
      <p:cViewPr varScale="1">
        <p:scale>
          <a:sx n="53" d="100"/>
          <a:sy n="53" d="100"/>
        </p:scale>
        <p:origin x="152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mstrong, Jason T." userId="39be6bb6-8e9f-4336-b1f6-0b47d60f9a1a" providerId="ADAL" clId="{74AF18D5-BB08-45AE-A6FC-09D2BDDE442B}"/>
    <pc:docChg chg="custSel modSld">
      <pc:chgData name="Armstrong, Jason T." userId="39be6bb6-8e9f-4336-b1f6-0b47d60f9a1a" providerId="ADAL" clId="{74AF18D5-BB08-45AE-A6FC-09D2BDDE442B}" dt="2021-02-04T16:41:28.794" v="108" actId="20577"/>
      <pc:docMkLst>
        <pc:docMk/>
      </pc:docMkLst>
      <pc:sldChg chg="modSp">
        <pc:chgData name="Armstrong, Jason T." userId="39be6bb6-8e9f-4336-b1f6-0b47d60f9a1a" providerId="ADAL" clId="{74AF18D5-BB08-45AE-A6FC-09D2BDDE442B}" dt="2021-02-04T16:40:41.541" v="64" actId="33524"/>
        <pc:sldMkLst>
          <pc:docMk/>
          <pc:sldMk cId="2800321399" sldId="271"/>
        </pc:sldMkLst>
        <pc:spChg chg="mod">
          <ac:chgData name="Armstrong, Jason T." userId="39be6bb6-8e9f-4336-b1f6-0b47d60f9a1a" providerId="ADAL" clId="{74AF18D5-BB08-45AE-A6FC-09D2BDDE442B}" dt="2021-02-04T16:40:41.541" v="64" actId="33524"/>
          <ac:spMkLst>
            <pc:docMk/>
            <pc:sldMk cId="2800321399" sldId="271"/>
            <ac:spMk id="4" creationId="{00000000-0000-0000-0000-000000000000}"/>
          </ac:spMkLst>
        </pc:spChg>
      </pc:sldChg>
      <pc:sldChg chg="modSp">
        <pc:chgData name="Armstrong, Jason T." userId="39be6bb6-8e9f-4336-b1f6-0b47d60f9a1a" providerId="ADAL" clId="{74AF18D5-BB08-45AE-A6FC-09D2BDDE442B}" dt="2021-02-04T16:41:28.794" v="108" actId="20577"/>
        <pc:sldMkLst>
          <pc:docMk/>
          <pc:sldMk cId="59273324" sldId="278"/>
        </pc:sldMkLst>
        <pc:spChg chg="mod">
          <ac:chgData name="Armstrong, Jason T." userId="39be6bb6-8e9f-4336-b1f6-0b47d60f9a1a" providerId="ADAL" clId="{74AF18D5-BB08-45AE-A6FC-09D2BDDE442B}" dt="2021-02-04T16:41:28.794" v="108" actId="20577"/>
          <ac:spMkLst>
            <pc:docMk/>
            <pc:sldMk cId="59273324" sldId="278"/>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36C5E1-3C79-5341-9287-C90565FA1618}" type="doc">
      <dgm:prSet loTypeId="urn:microsoft.com/office/officeart/2005/8/layout/process4" loCatId="" qsTypeId="urn:microsoft.com/office/officeart/2005/8/quickstyle/simple1" qsCatId="simple" csTypeId="urn:microsoft.com/office/officeart/2005/8/colors/colorful1" csCatId="colorful" phldr="1"/>
      <dgm:spPr/>
    </dgm:pt>
    <dgm:pt modelId="{0CA49007-D5F0-DB4E-839B-2A1358FB207C}">
      <dgm:prSet phldrT="[Text]" custT="1"/>
      <dgm:spPr>
        <a:solidFill>
          <a:srgbClr val="F3B329"/>
        </a:solidFill>
      </dgm:spPr>
      <dgm:t>
        <a:bodyPr/>
        <a:lstStyle/>
        <a:p>
          <a:pPr>
            <a:lnSpc>
              <a:spcPct val="90000"/>
            </a:lnSpc>
            <a:spcAft>
              <a:spcPts val="0"/>
            </a:spcAft>
          </a:pPr>
          <a:r>
            <a:rPr lang="en-US" sz="2400" b="1" spc="0" dirty="0"/>
            <a:t>February 4 and February 11</a:t>
          </a:r>
        </a:p>
        <a:p>
          <a:pPr>
            <a:lnSpc>
              <a:spcPct val="80000"/>
            </a:lnSpc>
            <a:spcAft>
              <a:spcPct val="35000"/>
            </a:spcAft>
          </a:pPr>
          <a:r>
            <a:rPr lang="en-US" sz="1400" spc="0" dirty="0"/>
            <a:t>Information Sessions</a:t>
          </a:r>
        </a:p>
      </dgm:t>
    </dgm:pt>
    <dgm:pt modelId="{136E3E97-4C77-C14A-9EEF-51A0BEA62C79}" type="parTrans" cxnId="{62AA73CE-3D7B-F24E-A014-0A42E30D116D}">
      <dgm:prSet/>
      <dgm:spPr/>
      <dgm:t>
        <a:bodyPr/>
        <a:lstStyle/>
        <a:p>
          <a:endParaRPr lang="en-US"/>
        </a:p>
      </dgm:t>
    </dgm:pt>
    <dgm:pt modelId="{9F9F12F1-CF86-AD4F-97FC-053447D4EBA7}" type="sibTrans" cxnId="{62AA73CE-3D7B-F24E-A014-0A42E30D116D}">
      <dgm:prSet/>
      <dgm:spPr/>
      <dgm:t>
        <a:bodyPr/>
        <a:lstStyle/>
        <a:p>
          <a:endParaRPr lang="en-US"/>
        </a:p>
      </dgm:t>
    </dgm:pt>
    <dgm:pt modelId="{6810FA5F-4502-3A47-BDFC-2689FD6AD91A}">
      <dgm:prSet phldrT="[Text]" custT="1"/>
      <dgm:spPr>
        <a:solidFill>
          <a:srgbClr val="456874"/>
        </a:solidFill>
      </dgm:spPr>
      <dgm:t>
        <a:bodyPr/>
        <a:lstStyle/>
        <a:p>
          <a:pPr>
            <a:lnSpc>
              <a:spcPct val="90000"/>
            </a:lnSpc>
            <a:spcAft>
              <a:spcPts val="0"/>
            </a:spcAft>
          </a:pPr>
          <a:r>
            <a:rPr lang="en-US" sz="2400" b="1" spc="0" dirty="0"/>
            <a:t>February 1- March 31</a:t>
          </a:r>
        </a:p>
        <a:p>
          <a:pPr>
            <a:lnSpc>
              <a:spcPct val="90000"/>
            </a:lnSpc>
            <a:spcAft>
              <a:spcPts val="0"/>
            </a:spcAft>
          </a:pPr>
          <a:r>
            <a:rPr lang="en-US" sz="1600" b="1" spc="0" dirty="0">
              <a:solidFill>
                <a:schemeClr val="tx1">
                  <a:lumMod val="75000"/>
                  <a:lumOff val="25000"/>
                </a:schemeClr>
              </a:solidFill>
            </a:rPr>
            <a:t>www.enrollinsyracusecityschools.com</a:t>
          </a:r>
        </a:p>
        <a:p>
          <a:pPr>
            <a:lnSpc>
              <a:spcPct val="80000"/>
            </a:lnSpc>
            <a:spcAft>
              <a:spcPct val="35000"/>
            </a:spcAft>
          </a:pPr>
          <a:r>
            <a:rPr lang="en-US" sz="1400" b="0" dirty="0"/>
            <a:t>Select the Montessori School at </a:t>
          </a:r>
          <a:r>
            <a:rPr lang="en-US" sz="1400" b="0" dirty="0" err="1"/>
            <a:t>LeMoyne</a:t>
          </a:r>
          <a:r>
            <a:rPr lang="en-US" sz="1400" b="0" dirty="0"/>
            <a:t> from the list of options</a:t>
          </a:r>
        </a:p>
      </dgm:t>
    </dgm:pt>
    <dgm:pt modelId="{9F44F7D1-A2AA-6B47-9BA7-60F0D25D7690}" type="parTrans" cxnId="{F4562F60-4F85-1C43-AAE7-5A3145B068C7}">
      <dgm:prSet/>
      <dgm:spPr/>
      <dgm:t>
        <a:bodyPr/>
        <a:lstStyle/>
        <a:p>
          <a:endParaRPr lang="en-US"/>
        </a:p>
      </dgm:t>
    </dgm:pt>
    <dgm:pt modelId="{963FC04C-44EF-5F4A-9C6B-67BCF2395817}" type="sibTrans" cxnId="{F4562F60-4F85-1C43-AAE7-5A3145B068C7}">
      <dgm:prSet/>
      <dgm:spPr/>
      <dgm:t>
        <a:bodyPr/>
        <a:lstStyle/>
        <a:p>
          <a:endParaRPr lang="en-US"/>
        </a:p>
      </dgm:t>
    </dgm:pt>
    <dgm:pt modelId="{B6D10C67-F401-404C-A893-D4F1C29D0010}">
      <dgm:prSet phldrT="[Text]" custT="1"/>
      <dgm:spPr>
        <a:solidFill>
          <a:srgbClr val="F3B329"/>
        </a:solidFill>
      </dgm:spPr>
      <dgm:t>
        <a:bodyPr/>
        <a:lstStyle/>
        <a:p>
          <a:pPr>
            <a:lnSpc>
              <a:spcPct val="90000"/>
            </a:lnSpc>
            <a:spcAft>
              <a:spcPts val="0"/>
            </a:spcAft>
          </a:pPr>
          <a:r>
            <a:rPr lang="en-US" sz="2400" b="1" spc="0" dirty="0"/>
            <a:t>On or Before May 31</a:t>
          </a:r>
          <a:r>
            <a:rPr lang="en-US" sz="2400" b="1" spc="0" baseline="30000" dirty="0"/>
            <a:t>st</a:t>
          </a:r>
          <a:r>
            <a:rPr lang="en-US" sz="2400" b="1" spc="0" dirty="0"/>
            <a:t> </a:t>
          </a:r>
        </a:p>
        <a:p>
          <a:pPr>
            <a:lnSpc>
              <a:spcPct val="90000"/>
            </a:lnSpc>
            <a:spcAft>
              <a:spcPts val="0"/>
            </a:spcAft>
          </a:pPr>
          <a:r>
            <a:rPr lang="en-US" sz="1400" b="1" spc="0" dirty="0"/>
            <a:t>(date is subject to change)</a:t>
          </a:r>
        </a:p>
        <a:p>
          <a:pPr>
            <a:lnSpc>
              <a:spcPct val="80000"/>
            </a:lnSpc>
            <a:spcAft>
              <a:spcPts val="0"/>
            </a:spcAft>
          </a:pPr>
          <a:r>
            <a:rPr lang="en-US" sz="1400" b="0" spc="0" dirty="0"/>
            <a:t>If the District receives more applications for this program than there are seats available, we will conduct a lottery using the </a:t>
          </a:r>
          <a:r>
            <a:rPr lang="en-US" sz="1400" b="0" spc="0" dirty="0" err="1"/>
            <a:t>Smartchoice</a:t>
          </a:r>
          <a:r>
            <a:rPr lang="en-US" sz="1400" b="0" spc="0" dirty="0"/>
            <a:t> Online Lottery System.</a:t>
          </a:r>
        </a:p>
      </dgm:t>
    </dgm:pt>
    <dgm:pt modelId="{8C0D9A71-1E37-3843-815F-2ABAD528D266}" type="parTrans" cxnId="{6E4AF049-822C-B045-AC93-D153B4B8D853}">
      <dgm:prSet/>
      <dgm:spPr/>
      <dgm:t>
        <a:bodyPr/>
        <a:lstStyle/>
        <a:p>
          <a:endParaRPr lang="en-US"/>
        </a:p>
      </dgm:t>
    </dgm:pt>
    <dgm:pt modelId="{A918D236-36E2-534F-833B-192E04099089}" type="sibTrans" cxnId="{6E4AF049-822C-B045-AC93-D153B4B8D853}">
      <dgm:prSet/>
      <dgm:spPr/>
      <dgm:t>
        <a:bodyPr/>
        <a:lstStyle/>
        <a:p>
          <a:endParaRPr lang="en-US"/>
        </a:p>
      </dgm:t>
    </dgm:pt>
    <dgm:pt modelId="{9DC35416-1E2F-A74B-9C44-0EA6C21DEDF2}">
      <dgm:prSet custT="1"/>
      <dgm:spPr>
        <a:solidFill>
          <a:srgbClr val="C7372A"/>
        </a:solidFill>
      </dgm:spPr>
      <dgm:t>
        <a:bodyPr/>
        <a:lstStyle/>
        <a:p>
          <a:pPr algn="ctr">
            <a:lnSpc>
              <a:spcPct val="90000"/>
            </a:lnSpc>
            <a:spcAft>
              <a:spcPts val="0"/>
            </a:spcAft>
          </a:pPr>
          <a:r>
            <a:rPr lang="en-US" sz="2400" b="1" spc="0" dirty="0"/>
            <a:t>On or before June 15 </a:t>
          </a:r>
          <a:r>
            <a:rPr lang="en-US" sz="1600" b="1" spc="0" dirty="0"/>
            <a:t>(date is subject to change)</a:t>
          </a:r>
        </a:p>
        <a:p>
          <a:pPr algn="ctr">
            <a:lnSpc>
              <a:spcPct val="80000"/>
            </a:lnSpc>
            <a:spcAft>
              <a:spcPct val="35000"/>
            </a:spcAft>
          </a:pPr>
          <a:r>
            <a:rPr lang="en-US" sz="1300" dirty="0"/>
            <a:t>The Department of Student Registration will notify families with the results of the lottery; if your child has a seat at the Montessori School at </a:t>
          </a:r>
          <a:r>
            <a:rPr lang="en-US" sz="1300" dirty="0" err="1"/>
            <a:t>LeMoyne</a:t>
          </a:r>
          <a:r>
            <a:rPr lang="en-US" sz="1300" dirty="0"/>
            <a:t> or was placed on the waitlist.  Parents/guardians </a:t>
          </a:r>
          <a:r>
            <a:rPr lang="en-US" sz="1300" b="1" u="sng" dirty="0"/>
            <a:t>will not </a:t>
          </a:r>
          <a:r>
            <a:rPr lang="en-US" sz="1300" b="0" u="none" dirty="0"/>
            <a:t>be required to confirm acceptance of their seats.  Students who are accepted in the lottery will be automatically assigned to the school.  Parents/Guardians </a:t>
          </a:r>
          <a:r>
            <a:rPr lang="en-US" sz="1300" b="1" u="sng" dirty="0"/>
            <a:t>will</a:t>
          </a:r>
          <a:r>
            <a:rPr lang="en-US" sz="1300" b="0" u="none" dirty="0"/>
            <a:t> be required to decline the seat via correspondence with the Department of Student Registration on or before June 21, 2019.</a:t>
          </a:r>
          <a:endParaRPr lang="en-US" sz="1300" dirty="0"/>
        </a:p>
      </dgm:t>
    </dgm:pt>
    <dgm:pt modelId="{4E4C6EA6-BCF8-8F42-A6A2-44797FBBC263}" type="parTrans" cxnId="{1C6E3A21-5A93-2E46-9F38-4D9A32F311BC}">
      <dgm:prSet/>
      <dgm:spPr/>
      <dgm:t>
        <a:bodyPr/>
        <a:lstStyle/>
        <a:p>
          <a:endParaRPr lang="en-US"/>
        </a:p>
      </dgm:t>
    </dgm:pt>
    <dgm:pt modelId="{CA098E6F-1DCD-D54A-A189-88DD0D49942E}" type="sibTrans" cxnId="{1C6E3A21-5A93-2E46-9F38-4D9A32F311BC}">
      <dgm:prSet/>
      <dgm:spPr/>
      <dgm:t>
        <a:bodyPr/>
        <a:lstStyle/>
        <a:p>
          <a:endParaRPr lang="en-US"/>
        </a:p>
      </dgm:t>
    </dgm:pt>
    <dgm:pt modelId="{0CD008ED-9DB6-B540-A6E5-7F8E9852B195}" type="pres">
      <dgm:prSet presAssocID="{7F36C5E1-3C79-5341-9287-C90565FA1618}" presName="Name0" presStyleCnt="0">
        <dgm:presLayoutVars>
          <dgm:dir/>
          <dgm:animLvl val="lvl"/>
          <dgm:resizeHandles val="exact"/>
        </dgm:presLayoutVars>
      </dgm:prSet>
      <dgm:spPr/>
    </dgm:pt>
    <dgm:pt modelId="{8B24D54A-2D1B-AC44-A128-6D0AE3FB77BB}" type="pres">
      <dgm:prSet presAssocID="{9DC35416-1E2F-A74B-9C44-0EA6C21DEDF2}" presName="boxAndChildren" presStyleCnt="0"/>
      <dgm:spPr/>
    </dgm:pt>
    <dgm:pt modelId="{6B7376A3-00F6-1E45-BCE8-57CE9AAA76D2}" type="pres">
      <dgm:prSet presAssocID="{9DC35416-1E2F-A74B-9C44-0EA6C21DEDF2}" presName="parentTextBox" presStyleLbl="node1" presStyleIdx="0" presStyleCnt="4" custScaleY="157009" custLinFactNeighborY="2240"/>
      <dgm:spPr/>
    </dgm:pt>
    <dgm:pt modelId="{36F7963E-2527-E746-8BD7-A81D8D073119}" type="pres">
      <dgm:prSet presAssocID="{A918D236-36E2-534F-833B-192E04099089}" presName="sp" presStyleCnt="0"/>
      <dgm:spPr/>
    </dgm:pt>
    <dgm:pt modelId="{35B87044-115B-A84C-93B5-06E87227EBEA}" type="pres">
      <dgm:prSet presAssocID="{B6D10C67-F401-404C-A893-D4F1C29D0010}" presName="arrowAndChildren" presStyleCnt="0"/>
      <dgm:spPr/>
    </dgm:pt>
    <dgm:pt modelId="{B1E406AB-3B4B-3B4A-87AF-56B88C104EE4}" type="pres">
      <dgm:prSet presAssocID="{B6D10C67-F401-404C-A893-D4F1C29D0010}" presName="parentTextArrow" presStyleLbl="node1" presStyleIdx="1" presStyleCnt="4" custScaleY="128595" custLinFactNeighborY="5489"/>
      <dgm:spPr/>
    </dgm:pt>
    <dgm:pt modelId="{00912E10-1E12-FF47-A0ED-B2B9E241C5F6}" type="pres">
      <dgm:prSet presAssocID="{963FC04C-44EF-5F4A-9C6B-67BCF2395817}" presName="sp" presStyleCnt="0"/>
      <dgm:spPr/>
    </dgm:pt>
    <dgm:pt modelId="{86BA0BBD-6BB4-1844-9907-C778C2DC8562}" type="pres">
      <dgm:prSet presAssocID="{6810FA5F-4502-3A47-BDFC-2689FD6AD91A}" presName="arrowAndChildren" presStyleCnt="0"/>
      <dgm:spPr/>
    </dgm:pt>
    <dgm:pt modelId="{2ED92E14-F991-FD49-996A-FB14D9F78141}" type="pres">
      <dgm:prSet presAssocID="{6810FA5F-4502-3A47-BDFC-2689FD6AD91A}" presName="parentTextArrow" presStyleLbl="node1" presStyleIdx="2" presStyleCnt="4"/>
      <dgm:spPr/>
    </dgm:pt>
    <dgm:pt modelId="{21A3D840-FC56-424B-A73C-ECCDFABB1846}" type="pres">
      <dgm:prSet presAssocID="{9F9F12F1-CF86-AD4F-97FC-053447D4EBA7}" presName="sp" presStyleCnt="0"/>
      <dgm:spPr/>
    </dgm:pt>
    <dgm:pt modelId="{44F8512D-604C-5646-B7CF-DDE76680B191}" type="pres">
      <dgm:prSet presAssocID="{0CA49007-D5F0-DB4E-839B-2A1358FB207C}" presName="arrowAndChildren" presStyleCnt="0"/>
      <dgm:spPr/>
    </dgm:pt>
    <dgm:pt modelId="{60A4728B-C3DF-6D43-A146-24BB1E2ED37F}" type="pres">
      <dgm:prSet presAssocID="{0CA49007-D5F0-DB4E-839B-2A1358FB207C}" presName="parentTextArrow" presStyleLbl="node1" presStyleIdx="3" presStyleCnt="4" custLinFactNeighborX="35294" custLinFactNeighborY="-12003"/>
      <dgm:spPr/>
    </dgm:pt>
  </dgm:ptLst>
  <dgm:cxnLst>
    <dgm:cxn modelId="{1C6E3A21-5A93-2E46-9F38-4D9A32F311BC}" srcId="{7F36C5E1-3C79-5341-9287-C90565FA1618}" destId="{9DC35416-1E2F-A74B-9C44-0EA6C21DEDF2}" srcOrd="3" destOrd="0" parTransId="{4E4C6EA6-BCF8-8F42-A6A2-44797FBBC263}" sibTransId="{CA098E6F-1DCD-D54A-A189-88DD0D49942E}"/>
    <dgm:cxn modelId="{F4562F60-4F85-1C43-AAE7-5A3145B068C7}" srcId="{7F36C5E1-3C79-5341-9287-C90565FA1618}" destId="{6810FA5F-4502-3A47-BDFC-2689FD6AD91A}" srcOrd="1" destOrd="0" parTransId="{9F44F7D1-A2AA-6B47-9BA7-60F0D25D7690}" sibTransId="{963FC04C-44EF-5F4A-9C6B-67BCF2395817}"/>
    <dgm:cxn modelId="{6E4AF049-822C-B045-AC93-D153B4B8D853}" srcId="{7F36C5E1-3C79-5341-9287-C90565FA1618}" destId="{B6D10C67-F401-404C-A893-D4F1C29D0010}" srcOrd="2" destOrd="0" parTransId="{8C0D9A71-1E37-3843-815F-2ABAD528D266}" sibTransId="{A918D236-36E2-534F-833B-192E04099089}"/>
    <dgm:cxn modelId="{67EFB173-FBBB-49BC-A25B-1A6DCEE6AFB9}" type="presOf" srcId="{B6D10C67-F401-404C-A893-D4F1C29D0010}" destId="{B1E406AB-3B4B-3B4A-87AF-56B88C104EE4}" srcOrd="0" destOrd="0" presId="urn:microsoft.com/office/officeart/2005/8/layout/process4"/>
    <dgm:cxn modelId="{6CD47289-DA37-456E-81C2-75FA723F25F4}" type="presOf" srcId="{6810FA5F-4502-3A47-BDFC-2689FD6AD91A}" destId="{2ED92E14-F991-FD49-996A-FB14D9F78141}" srcOrd="0" destOrd="0" presId="urn:microsoft.com/office/officeart/2005/8/layout/process4"/>
    <dgm:cxn modelId="{5491F1B7-DC70-42DA-9EFD-88BDB20F389A}" type="presOf" srcId="{9DC35416-1E2F-A74B-9C44-0EA6C21DEDF2}" destId="{6B7376A3-00F6-1E45-BCE8-57CE9AAA76D2}" srcOrd="0" destOrd="0" presId="urn:microsoft.com/office/officeart/2005/8/layout/process4"/>
    <dgm:cxn modelId="{62AA73CE-3D7B-F24E-A014-0A42E30D116D}" srcId="{7F36C5E1-3C79-5341-9287-C90565FA1618}" destId="{0CA49007-D5F0-DB4E-839B-2A1358FB207C}" srcOrd="0" destOrd="0" parTransId="{136E3E97-4C77-C14A-9EEF-51A0BEA62C79}" sibTransId="{9F9F12F1-CF86-AD4F-97FC-053447D4EBA7}"/>
    <dgm:cxn modelId="{E8A50CFB-0C78-4AAA-ADCE-BB0A375B7810}" type="presOf" srcId="{7F36C5E1-3C79-5341-9287-C90565FA1618}" destId="{0CD008ED-9DB6-B540-A6E5-7F8E9852B195}" srcOrd="0" destOrd="0" presId="urn:microsoft.com/office/officeart/2005/8/layout/process4"/>
    <dgm:cxn modelId="{BBF308FC-8740-4881-A9D3-ADE82B56DDA2}" type="presOf" srcId="{0CA49007-D5F0-DB4E-839B-2A1358FB207C}" destId="{60A4728B-C3DF-6D43-A146-24BB1E2ED37F}" srcOrd="0" destOrd="0" presId="urn:microsoft.com/office/officeart/2005/8/layout/process4"/>
    <dgm:cxn modelId="{28B157D9-0606-407D-BC45-0A086512DB6E}" type="presParOf" srcId="{0CD008ED-9DB6-B540-A6E5-7F8E9852B195}" destId="{8B24D54A-2D1B-AC44-A128-6D0AE3FB77BB}" srcOrd="0" destOrd="0" presId="urn:microsoft.com/office/officeart/2005/8/layout/process4"/>
    <dgm:cxn modelId="{65F19688-3D41-4A38-8895-D88872DF13E9}" type="presParOf" srcId="{8B24D54A-2D1B-AC44-A128-6D0AE3FB77BB}" destId="{6B7376A3-00F6-1E45-BCE8-57CE9AAA76D2}" srcOrd="0" destOrd="0" presId="urn:microsoft.com/office/officeart/2005/8/layout/process4"/>
    <dgm:cxn modelId="{B4BF9829-D02C-440B-9581-3C11D3361799}" type="presParOf" srcId="{0CD008ED-9DB6-B540-A6E5-7F8E9852B195}" destId="{36F7963E-2527-E746-8BD7-A81D8D073119}" srcOrd="1" destOrd="0" presId="urn:microsoft.com/office/officeart/2005/8/layout/process4"/>
    <dgm:cxn modelId="{EE760E36-0C6A-4675-9B2B-698AABF7985E}" type="presParOf" srcId="{0CD008ED-9DB6-B540-A6E5-7F8E9852B195}" destId="{35B87044-115B-A84C-93B5-06E87227EBEA}" srcOrd="2" destOrd="0" presId="urn:microsoft.com/office/officeart/2005/8/layout/process4"/>
    <dgm:cxn modelId="{66CFC0BC-CC34-402F-92C5-18C996705E66}" type="presParOf" srcId="{35B87044-115B-A84C-93B5-06E87227EBEA}" destId="{B1E406AB-3B4B-3B4A-87AF-56B88C104EE4}" srcOrd="0" destOrd="0" presId="urn:microsoft.com/office/officeart/2005/8/layout/process4"/>
    <dgm:cxn modelId="{3E06E8E4-F61C-4459-AAF7-E9F25FDE87FE}" type="presParOf" srcId="{0CD008ED-9DB6-B540-A6E5-7F8E9852B195}" destId="{00912E10-1E12-FF47-A0ED-B2B9E241C5F6}" srcOrd="3" destOrd="0" presId="urn:microsoft.com/office/officeart/2005/8/layout/process4"/>
    <dgm:cxn modelId="{8907B058-FD61-491C-A89C-F699CB109127}" type="presParOf" srcId="{0CD008ED-9DB6-B540-A6E5-7F8E9852B195}" destId="{86BA0BBD-6BB4-1844-9907-C778C2DC8562}" srcOrd="4" destOrd="0" presId="urn:microsoft.com/office/officeart/2005/8/layout/process4"/>
    <dgm:cxn modelId="{ED76541D-1EC6-449B-AAC6-9A8E7EBB9407}" type="presParOf" srcId="{86BA0BBD-6BB4-1844-9907-C778C2DC8562}" destId="{2ED92E14-F991-FD49-996A-FB14D9F78141}" srcOrd="0" destOrd="0" presId="urn:microsoft.com/office/officeart/2005/8/layout/process4"/>
    <dgm:cxn modelId="{F4E953AE-1682-4699-A74A-208EDC1FA6E6}" type="presParOf" srcId="{0CD008ED-9DB6-B540-A6E5-7F8E9852B195}" destId="{21A3D840-FC56-424B-A73C-ECCDFABB1846}" srcOrd="5" destOrd="0" presId="urn:microsoft.com/office/officeart/2005/8/layout/process4"/>
    <dgm:cxn modelId="{92442591-0694-44B7-9EDA-7EFA68F54932}" type="presParOf" srcId="{0CD008ED-9DB6-B540-A6E5-7F8E9852B195}" destId="{44F8512D-604C-5646-B7CF-DDE76680B191}" srcOrd="6" destOrd="0" presId="urn:microsoft.com/office/officeart/2005/8/layout/process4"/>
    <dgm:cxn modelId="{DFAB697E-FBAD-4162-8AE9-B11C6FA8A74E}" type="presParOf" srcId="{44F8512D-604C-5646-B7CF-DDE76680B191}" destId="{60A4728B-C3DF-6D43-A146-24BB1E2ED37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376A3-00F6-1E45-BCE8-57CE9AAA76D2}">
      <dsp:nvSpPr>
        <dsp:cNvPr id="0" name=""/>
        <dsp:cNvSpPr/>
      </dsp:nvSpPr>
      <dsp:spPr>
        <a:xfrm>
          <a:off x="0" y="3894543"/>
          <a:ext cx="7232072" cy="1219270"/>
        </a:xfrm>
        <a:prstGeom prst="rect">
          <a:avLst/>
        </a:prstGeom>
        <a:solidFill>
          <a:srgbClr val="C7372A"/>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ts val="0"/>
            </a:spcAft>
            <a:buNone/>
          </a:pPr>
          <a:r>
            <a:rPr lang="en-US" sz="2400" b="1" kern="1200" spc="0" dirty="0"/>
            <a:t>On or before June 15 </a:t>
          </a:r>
          <a:r>
            <a:rPr lang="en-US" sz="1600" b="1" kern="1200" spc="0" dirty="0"/>
            <a:t>(date is subject to change)</a:t>
          </a:r>
        </a:p>
        <a:p>
          <a:pPr marL="0" lvl="0" indent="0" algn="ctr" defTabSz="1066800">
            <a:lnSpc>
              <a:spcPct val="80000"/>
            </a:lnSpc>
            <a:spcBef>
              <a:spcPct val="0"/>
            </a:spcBef>
            <a:spcAft>
              <a:spcPct val="35000"/>
            </a:spcAft>
            <a:buNone/>
          </a:pPr>
          <a:r>
            <a:rPr lang="en-US" sz="1300" kern="1200" dirty="0"/>
            <a:t>The Department of Student Registration will notify families with the results of the lottery; if your child has a seat at the Montessori School at </a:t>
          </a:r>
          <a:r>
            <a:rPr lang="en-US" sz="1300" kern="1200" dirty="0" err="1"/>
            <a:t>LeMoyne</a:t>
          </a:r>
          <a:r>
            <a:rPr lang="en-US" sz="1300" kern="1200" dirty="0"/>
            <a:t> or was placed on the waitlist.  Parents/guardians </a:t>
          </a:r>
          <a:r>
            <a:rPr lang="en-US" sz="1300" b="1" u="sng" kern="1200" dirty="0"/>
            <a:t>will not </a:t>
          </a:r>
          <a:r>
            <a:rPr lang="en-US" sz="1300" b="0" u="none" kern="1200" dirty="0"/>
            <a:t>be required to confirm acceptance of their seats.  Students who are accepted in the lottery will be automatically assigned to the school.  Parents/Guardians </a:t>
          </a:r>
          <a:r>
            <a:rPr lang="en-US" sz="1300" b="1" u="sng" kern="1200" dirty="0"/>
            <a:t>will</a:t>
          </a:r>
          <a:r>
            <a:rPr lang="en-US" sz="1300" b="0" u="none" kern="1200" dirty="0"/>
            <a:t> be required to decline the seat via correspondence with the Department of Student Registration on or before June 21, 2019.</a:t>
          </a:r>
          <a:endParaRPr lang="en-US" sz="1300" kern="1200" dirty="0"/>
        </a:p>
      </dsp:txBody>
      <dsp:txXfrm>
        <a:off x="0" y="3894543"/>
        <a:ext cx="7232072" cy="1219270"/>
      </dsp:txXfrm>
    </dsp:sp>
    <dsp:sp modelId="{B1E406AB-3B4B-3B4A-87AF-56B88C104EE4}">
      <dsp:nvSpPr>
        <dsp:cNvPr id="0" name=""/>
        <dsp:cNvSpPr/>
      </dsp:nvSpPr>
      <dsp:spPr>
        <a:xfrm rot="10800000">
          <a:off x="0" y="2433418"/>
          <a:ext cx="7232072" cy="1535874"/>
        </a:xfrm>
        <a:prstGeom prst="upArrowCallout">
          <a:avLst/>
        </a:prstGeom>
        <a:solidFill>
          <a:srgbClr val="F3B329"/>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ts val="0"/>
            </a:spcAft>
            <a:buNone/>
          </a:pPr>
          <a:r>
            <a:rPr lang="en-US" sz="2400" b="1" kern="1200" spc="0" dirty="0"/>
            <a:t>On or Before May 31</a:t>
          </a:r>
          <a:r>
            <a:rPr lang="en-US" sz="2400" b="1" kern="1200" spc="0" baseline="30000" dirty="0"/>
            <a:t>st</a:t>
          </a:r>
          <a:r>
            <a:rPr lang="en-US" sz="2400" b="1" kern="1200" spc="0" dirty="0"/>
            <a:t> </a:t>
          </a:r>
        </a:p>
        <a:p>
          <a:pPr marL="0" lvl="0" indent="0" algn="ctr" defTabSz="1066800">
            <a:lnSpc>
              <a:spcPct val="90000"/>
            </a:lnSpc>
            <a:spcBef>
              <a:spcPct val="0"/>
            </a:spcBef>
            <a:spcAft>
              <a:spcPts val="0"/>
            </a:spcAft>
            <a:buNone/>
          </a:pPr>
          <a:r>
            <a:rPr lang="en-US" sz="1400" b="1" kern="1200" spc="0" dirty="0"/>
            <a:t>(date is subject to change)</a:t>
          </a:r>
        </a:p>
        <a:p>
          <a:pPr marL="0" lvl="0" indent="0" algn="ctr" defTabSz="1066800">
            <a:lnSpc>
              <a:spcPct val="80000"/>
            </a:lnSpc>
            <a:spcBef>
              <a:spcPct val="0"/>
            </a:spcBef>
            <a:spcAft>
              <a:spcPts val="0"/>
            </a:spcAft>
            <a:buNone/>
          </a:pPr>
          <a:r>
            <a:rPr lang="en-US" sz="1400" b="0" kern="1200" spc="0" dirty="0"/>
            <a:t>If the District receives more applications for this program than there are seats available, we will conduct a lottery using the </a:t>
          </a:r>
          <a:r>
            <a:rPr lang="en-US" sz="1400" b="0" kern="1200" spc="0" dirty="0" err="1"/>
            <a:t>Smartchoice</a:t>
          </a:r>
          <a:r>
            <a:rPr lang="en-US" sz="1400" b="0" kern="1200" spc="0" dirty="0"/>
            <a:t> Online Lottery System.</a:t>
          </a:r>
        </a:p>
      </dsp:txBody>
      <dsp:txXfrm rot="10800000">
        <a:off x="0" y="2433418"/>
        <a:ext cx="7232072" cy="997965"/>
      </dsp:txXfrm>
    </dsp:sp>
    <dsp:sp modelId="{2ED92E14-F991-FD49-996A-FB14D9F78141}">
      <dsp:nvSpPr>
        <dsp:cNvPr id="0" name=""/>
        <dsp:cNvSpPr/>
      </dsp:nvSpPr>
      <dsp:spPr>
        <a:xfrm rot="10800000">
          <a:off x="0" y="1185158"/>
          <a:ext cx="7232072" cy="1194350"/>
        </a:xfrm>
        <a:prstGeom prst="upArrowCallout">
          <a:avLst/>
        </a:prstGeom>
        <a:solidFill>
          <a:srgbClr val="456874"/>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ts val="0"/>
            </a:spcAft>
            <a:buNone/>
          </a:pPr>
          <a:r>
            <a:rPr lang="en-US" sz="2400" b="1" kern="1200" spc="0" dirty="0"/>
            <a:t>February 1- March 31</a:t>
          </a:r>
        </a:p>
        <a:p>
          <a:pPr marL="0" lvl="0" indent="0" algn="ctr" defTabSz="1066800">
            <a:lnSpc>
              <a:spcPct val="90000"/>
            </a:lnSpc>
            <a:spcBef>
              <a:spcPct val="0"/>
            </a:spcBef>
            <a:spcAft>
              <a:spcPts val="0"/>
            </a:spcAft>
            <a:buNone/>
          </a:pPr>
          <a:r>
            <a:rPr lang="en-US" sz="1600" b="1" kern="1200" spc="0" dirty="0">
              <a:solidFill>
                <a:schemeClr val="tx1">
                  <a:lumMod val="75000"/>
                  <a:lumOff val="25000"/>
                </a:schemeClr>
              </a:solidFill>
            </a:rPr>
            <a:t>www.enrollinsyracusecityschools.com</a:t>
          </a:r>
        </a:p>
        <a:p>
          <a:pPr marL="0" lvl="0" indent="0" algn="ctr" defTabSz="1066800">
            <a:lnSpc>
              <a:spcPct val="80000"/>
            </a:lnSpc>
            <a:spcBef>
              <a:spcPct val="0"/>
            </a:spcBef>
            <a:spcAft>
              <a:spcPct val="35000"/>
            </a:spcAft>
            <a:buNone/>
          </a:pPr>
          <a:r>
            <a:rPr lang="en-US" sz="1400" b="0" kern="1200" dirty="0"/>
            <a:t>Select the Montessori School at </a:t>
          </a:r>
          <a:r>
            <a:rPr lang="en-US" sz="1400" b="0" kern="1200" dirty="0" err="1"/>
            <a:t>LeMoyne</a:t>
          </a:r>
          <a:r>
            <a:rPr lang="en-US" sz="1400" b="0" kern="1200" dirty="0"/>
            <a:t> from the list of options</a:t>
          </a:r>
        </a:p>
      </dsp:txBody>
      <dsp:txXfrm rot="10800000">
        <a:off x="0" y="1185158"/>
        <a:ext cx="7232072" cy="776053"/>
      </dsp:txXfrm>
    </dsp:sp>
    <dsp:sp modelId="{60A4728B-C3DF-6D43-A146-24BB1E2ED37F}">
      <dsp:nvSpPr>
        <dsp:cNvPr id="0" name=""/>
        <dsp:cNvSpPr/>
      </dsp:nvSpPr>
      <dsp:spPr>
        <a:xfrm rot="10800000">
          <a:off x="0" y="0"/>
          <a:ext cx="7232072" cy="1194350"/>
        </a:xfrm>
        <a:prstGeom prst="upArrowCallout">
          <a:avLst/>
        </a:prstGeom>
        <a:solidFill>
          <a:srgbClr val="F3B329"/>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ts val="0"/>
            </a:spcAft>
            <a:buNone/>
          </a:pPr>
          <a:r>
            <a:rPr lang="en-US" sz="2400" b="1" kern="1200" spc="0" dirty="0"/>
            <a:t>February 4 and February 11</a:t>
          </a:r>
        </a:p>
        <a:p>
          <a:pPr marL="0" lvl="0" indent="0" algn="ctr" defTabSz="1066800">
            <a:lnSpc>
              <a:spcPct val="80000"/>
            </a:lnSpc>
            <a:spcBef>
              <a:spcPct val="0"/>
            </a:spcBef>
            <a:spcAft>
              <a:spcPct val="35000"/>
            </a:spcAft>
            <a:buNone/>
          </a:pPr>
          <a:r>
            <a:rPr lang="en-US" sz="1400" kern="1200" spc="0" dirty="0"/>
            <a:t>Information Sessions</a:t>
          </a:r>
        </a:p>
      </dsp:txBody>
      <dsp:txXfrm rot="10800000">
        <a:off x="0" y="0"/>
        <a:ext cx="7232072" cy="77605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1DB250-B18E-AC40-8A9D-5BE3FA9BE186}" type="datetimeFigureOut">
              <a:rPr lang="en-US" smtClean="0"/>
              <a:t>2/4/2021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66390F-6CFE-AB40-BE92-1094331F7328}" type="slidenum">
              <a:rPr lang="en-US" smtClean="0"/>
              <a:t>‹#›</a:t>
            </a:fld>
            <a:endParaRPr lang="en-US"/>
          </a:p>
        </p:txBody>
      </p:sp>
    </p:spTree>
    <p:extLst>
      <p:ext uri="{BB962C8B-B14F-4D97-AF65-F5344CB8AC3E}">
        <p14:creationId xmlns:p14="http://schemas.microsoft.com/office/powerpoint/2010/main" val="1509026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66390F-6CFE-AB40-BE92-1094331F7328}" type="slidenum">
              <a:rPr lang="en-US" smtClean="0"/>
              <a:t>17</a:t>
            </a:fld>
            <a:endParaRPr lang="en-US"/>
          </a:p>
        </p:txBody>
      </p:sp>
    </p:spTree>
    <p:extLst>
      <p:ext uri="{BB962C8B-B14F-4D97-AF65-F5344CB8AC3E}">
        <p14:creationId xmlns:p14="http://schemas.microsoft.com/office/powerpoint/2010/main" val="427959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reeform 6"/>
          <p:cNvSpPr/>
          <p:nvPr userDrawn="1"/>
        </p:nvSpPr>
        <p:spPr bwMode="auto">
          <a:xfrm>
            <a:off x="0" y="3144814"/>
            <a:ext cx="9144000" cy="3713186"/>
          </a:xfrm>
          <a:prstGeom prst="rect">
            <a:avLst/>
          </a:pr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3"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2862470" cy="3958261"/>
          </a:xfrm>
          <a:prstGeom prst="rect">
            <a:avLst/>
          </a:prstGeom>
        </p:spPr>
      </p:pic>
      <p:sp>
        <p:nvSpPr>
          <p:cNvPr id="4" name="Title 3"/>
          <p:cNvSpPr>
            <a:spLocks noGrp="1"/>
          </p:cNvSpPr>
          <p:nvPr>
            <p:ph type="title"/>
          </p:nvPr>
        </p:nvSpPr>
        <p:spPr>
          <a:xfrm>
            <a:off x="2862470" y="127520"/>
            <a:ext cx="5536626" cy="2392265"/>
          </a:xfrm>
        </p:spPr>
        <p:txBody>
          <a:bodyPr/>
          <a:lstStyle>
            <a:lvl1pPr algn="ctr">
              <a:defRPr sz="4800"/>
            </a:lvl1pPr>
          </a:lstStyle>
          <a:p>
            <a:r>
              <a:rPr lang="en-US"/>
              <a:t>Click to edit Master title style</a:t>
            </a:r>
            <a:endParaRPr lang="en-US" dirty="0"/>
          </a:p>
        </p:txBody>
      </p:sp>
      <p:sp>
        <p:nvSpPr>
          <p:cNvPr id="6" name="Text Placeholder 5"/>
          <p:cNvSpPr>
            <a:spLocks noGrp="1"/>
          </p:cNvSpPr>
          <p:nvPr>
            <p:ph type="body" sz="quarter" idx="10"/>
          </p:nvPr>
        </p:nvSpPr>
        <p:spPr>
          <a:xfrm>
            <a:off x="1123282" y="4287021"/>
            <a:ext cx="6640513" cy="1139825"/>
          </a:xfrm>
        </p:spPr>
        <p:txBody>
          <a:bodyPr>
            <a:normAutofit/>
          </a:bodyPr>
          <a:lstStyle>
            <a:lvl1pPr marL="0" indent="0" algn="ctr">
              <a:buFontTx/>
              <a:buNone/>
              <a:defRPr sz="20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6423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73773" y="1081456"/>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39" y="1238502"/>
            <a:ext cx="4420380" cy="2645912"/>
          </a:xfrm>
        </p:spPr>
        <p:txBody>
          <a:bodyPr anchor="ctr" anchorCtr="0"/>
          <a:lstStyle>
            <a:lvl1pPr algn="l">
              <a:defRPr sz="3150" b="1" cap="none">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9893" y="4443681"/>
            <a:ext cx="4418727" cy="713241"/>
          </a:xfrm>
        </p:spPr>
        <p:txBody>
          <a:bodyPr anchor="t">
            <a:noAutofit/>
          </a:bodyPr>
          <a:lstStyle>
            <a:lvl1pPr marL="0" indent="0" algn="l">
              <a:buNone/>
              <a:defRPr sz="16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680982" y="1081457"/>
            <a:ext cx="2857501" cy="4075465"/>
          </a:xfrm>
        </p:spPr>
        <p:txBody>
          <a:bodyPr anchor="t">
            <a:normAutofit/>
          </a:bodyPr>
          <a:lstStyle>
            <a:lvl1pPr marL="0" indent="0">
              <a:buFontTx/>
              <a:buNone/>
              <a:defRPr sz="1400"/>
            </a:lvl1pPr>
          </a:lstStyle>
          <a:p>
            <a:pPr lvl="0"/>
            <a:r>
              <a:rPr lang="en-US"/>
              <a:t>Click to edit Master text styles</a:t>
            </a:r>
          </a:p>
        </p:txBody>
      </p:sp>
      <p:sp>
        <p:nvSpPr>
          <p:cNvPr id="6" name="Slide Number Placeholder 5"/>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dirty="0"/>
          </a:p>
        </p:txBody>
      </p:sp>
      <p:sp>
        <p:nvSpPr>
          <p:cNvPr id="11" name="Content Placeholder 11"/>
          <p:cNvSpPr>
            <a:spLocks noGrp="1"/>
          </p:cNvSpPr>
          <p:nvPr>
            <p:ph sz="quarter" idx="13"/>
          </p:nvPr>
        </p:nvSpPr>
        <p:spPr>
          <a:xfrm>
            <a:off x="0" y="6124041"/>
            <a:ext cx="7333989" cy="490599"/>
          </a:xfrm>
          <a:noFill/>
        </p:spPr>
        <p:txBody>
          <a:bodyPr lIns="274320" anchor="b" anchorCtr="0"/>
          <a:lstStyle>
            <a:lvl1pPr marL="0" indent="0">
              <a:buNone/>
              <a:defRPr i="1">
                <a:solidFill>
                  <a:srgbClr val="C03329"/>
                </a:solidFill>
                <a:latin typeface="+mj-lt"/>
              </a:defRPr>
            </a:lvl1pPr>
          </a:lstStyle>
          <a:p>
            <a:pPr lvl="0"/>
            <a:r>
              <a:rPr lang="en-US"/>
              <a:t>Click to edit Master text styles</a:t>
            </a:r>
          </a:p>
        </p:txBody>
      </p:sp>
      <p:cxnSp>
        <p:nvCxnSpPr>
          <p:cNvPr id="12" name="Straight Connector 11"/>
          <p:cNvCxnSpPr/>
          <p:nvPr userDrawn="1"/>
        </p:nvCxnSpPr>
        <p:spPr>
          <a:xfrm>
            <a:off x="0" y="6202287"/>
            <a:ext cx="7818783" cy="26235"/>
          </a:xfrm>
          <a:prstGeom prst="line">
            <a:avLst/>
          </a:prstGeom>
          <a:ln w="34925">
            <a:solidFill>
              <a:srgbClr val="C0332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rot="16200000" flipH="1">
            <a:off x="1413034" y="-356183"/>
            <a:ext cx="3126766" cy="483509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57214" y="729221"/>
            <a:ext cx="4420380" cy="2645912"/>
          </a:xfrm>
        </p:spPr>
        <p:txBody>
          <a:bodyPr anchor="ctr" anchorCtr="0"/>
          <a:lstStyle>
            <a:lvl1pPr algn="l">
              <a:defRPr sz="3150" b="1" cap="none">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9893" y="4443681"/>
            <a:ext cx="4418727" cy="713241"/>
          </a:xfrm>
        </p:spPr>
        <p:txBody>
          <a:bodyPr anchor="t">
            <a:noAutofit/>
          </a:bodyPr>
          <a:lstStyle>
            <a:lvl1pPr marL="0" indent="0" algn="l">
              <a:buNone/>
              <a:defRPr sz="16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680982" y="497982"/>
            <a:ext cx="2857501" cy="4075465"/>
          </a:xfrm>
        </p:spPr>
        <p:txBody>
          <a:bodyPr anchor="t">
            <a:normAutofit/>
          </a:bodyPr>
          <a:lstStyle>
            <a:lvl1pPr marL="0" indent="0">
              <a:buFontTx/>
              <a:buNone/>
              <a:defRPr sz="1400"/>
            </a:lvl1pPr>
          </a:lstStyle>
          <a:p>
            <a:pPr lvl="0"/>
            <a:r>
              <a:rPr lang="en-US"/>
              <a:t>Click to edit Master text styles</a:t>
            </a:r>
          </a:p>
        </p:txBody>
      </p:sp>
      <p:sp>
        <p:nvSpPr>
          <p:cNvPr id="6" name="Slide Number Placeholder 5"/>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dirty="0"/>
          </a:p>
        </p:txBody>
      </p:sp>
      <p:sp>
        <p:nvSpPr>
          <p:cNvPr id="11" name="Content Placeholder 11"/>
          <p:cNvSpPr>
            <a:spLocks noGrp="1"/>
          </p:cNvSpPr>
          <p:nvPr>
            <p:ph sz="quarter" idx="13"/>
          </p:nvPr>
        </p:nvSpPr>
        <p:spPr>
          <a:xfrm>
            <a:off x="0" y="6124041"/>
            <a:ext cx="7333989" cy="490599"/>
          </a:xfrm>
          <a:noFill/>
        </p:spPr>
        <p:txBody>
          <a:bodyPr lIns="274320" anchor="b" anchorCtr="0"/>
          <a:lstStyle>
            <a:lvl1pPr marL="0" indent="0">
              <a:buNone/>
              <a:defRPr i="1">
                <a:solidFill>
                  <a:srgbClr val="C03329"/>
                </a:solidFill>
                <a:latin typeface="+mj-lt"/>
              </a:defRPr>
            </a:lvl1pPr>
          </a:lstStyle>
          <a:p>
            <a:pPr lvl="0"/>
            <a:r>
              <a:rPr lang="en-US"/>
              <a:t>Click to edit Master text styles</a:t>
            </a:r>
          </a:p>
        </p:txBody>
      </p:sp>
      <p:cxnSp>
        <p:nvCxnSpPr>
          <p:cNvPr id="12" name="Straight Connector 11"/>
          <p:cNvCxnSpPr/>
          <p:nvPr userDrawn="1"/>
        </p:nvCxnSpPr>
        <p:spPr>
          <a:xfrm>
            <a:off x="0" y="6202287"/>
            <a:ext cx="7818783" cy="26235"/>
          </a:xfrm>
          <a:prstGeom prst="line">
            <a:avLst/>
          </a:prstGeom>
          <a:ln w="34925">
            <a:solidFill>
              <a:srgbClr val="C033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653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4" y="747152"/>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7" y="896525"/>
            <a:ext cx="3286891" cy="2007789"/>
          </a:xfrm>
        </p:spPr>
        <p:txBody>
          <a:bodyPr/>
          <a:lstStyle>
            <a:lvl1pPr>
              <a:defRPr sz="2400">
                <a:solidFill>
                  <a:schemeClr val="bg1"/>
                </a:solidFill>
              </a:defRPr>
            </a:lvl1pPr>
          </a:lstStyle>
          <a:p>
            <a:r>
              <a:rPr lang="en-US" dirty="0"/>
              <a:t>Click to edit Master title style</a:t>
            </a:r>
          </a:p>
        </p:txBody>
      </p:sp>
      <p:sp>
        <p:nvSpPr>
          <p:cNvPr id="6" name="Text Placeholder 5"/>
          <p:cNvSpPr>
            <a:spLocks noGrp="1"/>
          </p:cNvSpPr>
          <p:nvPr>
            <p:ph type="body" sz="quarter" idx="16"/>
          </p:nvPr>
        </p:nvSpPr>
        <p:spPr>
          <a:xfrm>
            <a:off x="4617000" y="746568"/>
            <a:ext cx="3660225" cy="2295525"/>
          </a:xfrm>
        </p:spPr>
        <p:txBody>
          <a:bodyPr anchor="t"/>
          <a:lstStyle>
            <a:lvl1pPr marL="0" indent="0">
              <a:buFontTx/>
              <a:buNone/>
              <a:defRPr/>
            </a:lvl1pPr>
          </a:lstStyle>
          <a:p>
            <a:pPr lvl="0"/>
            <a:r>
              <a:rPr lang="en-US"/>
              <a:t>Click to edit Master text styles</a:t>
            </a:r>
          </a:p>
        </p:txBody>
      </p:sp>
      <p:sp>
        <p:nvSpPr>
          <p:cNvPr id="4" name="Slide Number Placeholder 3"/>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dirty="0"/>
          </a:p>
        </p:txBody>
      </p:sp>
      <p:sp>
        <p:nvSpPr>
          <p:cNvPr id="10" name="Content Placeholder 11"/>
          <p:cNvSpPr>
            <a:spLocks noGrp="1"/>
          </p:cNvSpPr>
          <p:nvPr>
            <p:ph sz="quarter" idx="13"/>
          </p:nvPr>
        </p:nvSpPr>
        <p:spPr>
          <a:xfrm>
            <a:off x="0" y="6124041"/>
            <a:ext cx="7333989" cy="490599"/>
          </a:xfrm>
          <a:noFill/>
        </p:spPr>
        <p:txBody>
          <a:bodyPr lIns="274320" anchor="b" anchorCtr="0"/>
          <a:lstStyle>
            <a:lvl1pPr marL="0" indent="0">
              <a:buNone/>
              <a:defRPr i="1">
                <a:solidFill>
                  <a:srgbClr val="C03329"/>
                </a:solidFill>
                <a:latin typeface="+mj-lt"/>
              </a:defRPr>
            </a:lvl1pPr>
          </a:lstStyle>
          <a:p>
            <a:pPr lvl="0"/>
            <a:r>
              <a:rPr lang="en-US"/>
              <a:t>Click to edit Master text styles</a:t>
            </a:r>
          </a:p>
        </p:txBody>
      </p:sp>
      <p:cxnSp>
        <p:nvCxnSpPr>
          <p:cNvPr id="11" name="Straight Connector 10"/>
          <p:cNvCxnSpPr/>
          <p:nvPr userDrawn="1"/>
        </p:nvCxnSpPr>
        <p:spPr>
          <a:xfrm>
            <a:off x="0" y="6202287"/>
            <a:ext cx="7818783" cy="26235"/>
          </a:xfrm>
          <a:prstGeom prst="line">
            <a:avLst/>
          </a:prstGeom>
          <a:ln w="34925">
            <a:solidFill>
              <a:srgbClr val="C0332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0"/>
            <a:ext cx="9144000" cy="3144814"/>
          </a:xfrm>
        </p:spPr>
        <p:txBody>
          <a:bodyPr/>
          <a:lstStyle/>
          <a:p>
            <a:r>
              <a:rPr lang="en-US"/>
              <a:t>Click icon to add picture</a:t>
            </a:r>
          </a:p>
        </p:txBody>
      </p:sp>
      <p:sp>
        <p:nvSpPr>
          <p:cNvPr id="9" name="Freeform 6"/>
          <p:cNvSpPr/>
          <p:nvPr userDrawn="1"/>
        </p:nvSpPr>
        <p:spPr bwMode="auto">
          <a:xfrm>
            <a:off x="0" y="3144814"/>
            <a:ext cx="9144000" cy="3713186"/>
          </a:xfrm>
          <a:prstGeom prst="rect">
            <a:avLst/>
          </a:prstGeom>
          <a:ln/>
          <a:effectLst/>
          <a:extLst>
            <a:ext uri="{91240B29-F687-4f45-9708-019B960494DF}">
              <a14:hiddenLine xmlns:a14="http://schemas.microsoft.com/office/drawing/2010/main" xmlns="" w="9525">
                <a:solidFill>
                  <a:srgbClr val="000000"/>
                </a:solidFill>
                <a:round/>
                <a:headEnd/>
                <a:tailEnd/>
              </a14:hiddenLine>
            </a:ext>
          </a:extLst>
        </p:spPr>
        <p:style>
          <a:lnRef idx="0">
            <a:schemeClr val="accent3"/>
          </a:lnRef>
          <a:fillRef idx="3">
            <a:schemeClr val="accent3"/>
          </a:fillRef>
          <a:effectRef idx="3">
            <a:schemeClr val="accent3"/>
          </a:effectRef>
          <a:fontRef idx="minor">
            <a:schemeClr val="lt1"/>
          </a:fontRef>
        </p:style>
      </p:sp>
      <p:sp>
        <p:nvSpPr>
          <p:cNvPr id="2" name="Title 1"/>
          <p:cNvSpPr>
            <a:spLocks noGrp="1"/>
          </p:cNvSpPr>
          <p:nvPr>
            <p:ph type="ctrTitle"/>
          </p:nvPr>
        </p:nvSpPr>
        <p:spPr>
          <a:xfrm>
            <a:off x="607501" y="4117238"/>
            <a:ext cx="7929000" cy="1080651"/>
          </a:xfrm>
        </p:spPr>
        <p:txBody>
          <a:bodyPr/>
          <a:lstStyle>
            <a:lvl1pPr>
              <a:defRPr sz="5400">
                <a:solidFill>
                  <a:schemeClr val="bg1"/>
                </a:solidFill>
              </a:defRPr>
            </a:lvl1pPr>
          </a:lstStyle>
          <a:p>
            <a:r>
              <a:rPr lang="en-US"/>
              <a:t>Click to edit Master title style</a:t>
            </a:r>
            <a:endParaRPr lang="en-US" dirty="0"/>
          </a:p>
        </p:txBody>
      </p:sp>
      <p:sp>
        <p:nvSpPr>
          <p:cNvPr id="12" name="Slide Number Placeholder 6"/>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448559" y="6143584"/>
            <a:ext cx="423542" cy="451512"/>
          </a:xfrm>
          <a:prstGeom prst="rect">
            <a:avLst/>
          </a:prstGeom>
        </p:spPr>
      </p:pic>
    </p:spTree>
    <p:extLst>
      <p:ext uri="{BB962C8B-B14F-4D97-AF65-F5344CB8AC3E}">
        <p14:creationId xmlns:p14="http://schemas.microsoft.com/office/powerpoint/2010/main" val="651184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and Content 2">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3"/>
          </a:lnRef>
          <a:fillRef idx="3">
            <a:schemeClr val="accent3"/>
          </a:fillRef>
          <a:effectRef idx="2">
            <a:schemeClr val="accent3"/>
          </a:effectRef>
          <a:fontRef idx="minor">
            <a:schemeClr val="lt1"/>
          </a:fontRef>
        </p:style>
      </p:sp>
      <p:sp>
        <p:nvSpPr>
          <p:cNvPr id="2" name="Title 1"/>
          <p:cNvSpPr>
            <a:spLocks noGrp="1"/>
          </p:cNvSpPr>
          <p:nvPr>
            <p:ph type="title"/>
          </p:nvPr>
        </p:nvSpPr>
        <p:spPr>
          <a:xfrm>
            <a:off x="607500" y="447188"/>
            <a:ext cx="7928999" cy="970450"/>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14034" y="2222287"/>
            <a:ext cx="7915931" cy="3636511"/>
          </a:xfrm>
        </p:spPr>
        <p:txBody>
          <a:bodyPr/>
          <a:lstStyle>
            <a:lvl1pPr>
              <a:buClr>
                <a:srgbClr val="456874"/>
              </a:buClr>
              <a:defRPr sz="1600"/>
            </a:lvl1pPr>
            <a:lvl2pPr>
              <a:buClr>
                <a:srgbClr val="456874"/>
              </a:buClr>
              <a:defRPr/>
            </a:lvl2pPr>
            <a:lvl3pPr>
              <a:buClr>
                <a:srgbClr val="456874"/>
              </a:buClr>
              <a:defRPr/>
            </a:lvl3pPr>
            <a:lvl4pPr>
              <a:buClr>
                <a:srgbClr val="456874"/>
              </a:buClr>
              <a:defRPr/>
            </a:lvl4pPr>
            <a:lvl5pPr>
              <a:buClr>
                <a:srgbClr val="45687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3"/>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dirty="0"/>
          </a:p>
        </p:txBody>
      </p:sp>
      <p:sp>
        <p:nvSpPr>
          <p:cNvPr id="12" name="Content Placeholder 11"/>
          <p:cNvSpPr>
            <a:spLocks noGrp="1"/>
          </p:cNvSpPr>
          <p:nvPr>
            <p:ph sz="quarter" idx="13"/>
          </p:nvPr>
        </p:nvSpPr>
        <p:spPr>
          <a:xfrm>
            <a:off x="0" y="6124041"/>
            <a:ext cx="7333989" cy="490599"/>
          </a:xfrm>
          <a:noFill/>
        </p:spPr>
        <p:txBody>
          <a:bodyPr lIns="274320" anchor="b" anchorCtr="0"/>
          <a:lstStyle>
            <a:lvl1pPr marL="0" indent="0">
              <a:buNone/>
              <a:defRPr i="1">
                <a:solidFill>
                  <a:srgbClr val="456874"/>
                </a:solidFill>
                <a:latin typeface="+mj-lt"/>
              </a:defRPr>
            </a:lvl1pPr>
          </a:lstStyle>
          <a:p>
            <a:pPr lvl="0"/>
            <a:r>
              <a:rPr lang="en-US"/>
              <a:t>Click to edit Master text styles</a:t>
            </a:r>
          </a:p>
        </p:txBody>
      </p:sp>
      <p:cxnSp>
        <p:nvCxnSpPr>
          <p:cNvPr id="13" name="Straight Connector 12"/>
          <p:cNvCxnSpPr/>
          <p:nvPr userDrawn="1"/>
        </p:nvCxnSpPr>
        <p:spPr>
          <a:xfrm>
            <a:off x="0" y="6202287"/>
            <a:ext cx="7818783" cy="26235"/>
          </a:xfrm>
          <a:prstGeom prst="line">
            <a:avLst/>
          </a:prstGeom>
          <a:ln w="34925">
            <a:solidFill>
              <a:srgbClr val="45687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540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and Comparison 2">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3"/>
          </a:lnRef>
          <a:fillRef idx="3">
            <a:schemeClr val="accent3"/>
          </a:fillRef>
          <a:effectRef idx="2">
            <a:schemeClr val="accent3"/>
          </a:effectRef>
          <a:fontRef idx="minor">
            <a:schemeClr val="lt1"/>
          </a:fontRef>
        </p:style>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11047" y="2831349"/>
            <a:ext cx="3892392" cy="3109913"/>
          </a:xfrm>
        </p:spPr>
        <p:txBody>
          <a:bodyPr anchor="t">
            <a:normAutofit/>
          </a:bodyPr>
          <a:lstStyle>
            <a:lvl1pPr>
              <a:buClr>
                <a:srgbClr val="456874"/>
              </a:buClr>
              <a:defRPr sz="1600"/>
            </a:lvl1pPr>
            <a:lvl2pPr>
              <a:buClr>
                <a:srgbClr val="456874"/>
              </a:buClr>
              <a:defRPr/>
            </a:lvl2pPr>
            <a:lvl3pPr>
              <a:buClr>
                <a:srgbClr val="456874"/>
              </a:buClr>
              <a:defRPr/>
            </a:lvl3pPr>
            <a:lvl4pPr>
              <a:buClr>
                <a:srgbClr val="456874"/>
              </a:buClr>
              <a:defRPr/>
            </a:lvl4pPr>
            <a:lvl5pPr>
              <a:buClr>
                <a:srgbClr val="45687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0562" y="2831349"/>
            <a:ext cx="3895937" cy="3109913"/>
          </a:xfrm>
        </p:spPr>
        <p:txBody>
          <a:bodyPr anchor="t">
            <a:normAutofit/>
          </a:bodyPr>
          <a:lstStyle>
            <a:lvl1pPr>
              <a:buClr>
                <a:srgbClr val="456874"/>
              </a:buClr>
              <a:defRPr sz="1600"/>
            </a:lvl1pPr>
            <a:lvl2pPr>
              <a:buClr>
                <a:srgbClr val="456874"/>
              </a:buClr>
              <a:defRPr/>
            </a:lvl2pPr>
            <a:lvl3pPr>
              <a:buClr>
                <a:srgbClr val="456874"/>
              </a:buClr>
              <a:defRPr/>
            </a:lvl3pPr>
            <a:lvl4pPr>
              <a:buClr>
                <a:srgbClr val="456874"/>
              </a:buClr>
              <a:defRPr/>
            </a:lvl4pPr>
            <a:lvl5pPr>
              <a:buClr>
                <a:srgbClr val="45687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3"/>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dirty="0"/>
          </a:p>
        </p:txBody>
      </p:sp>
      <p:sp>
        <p:nvSpPr>
          <p:cNvPr id="13" name="Content Placeholder 11"/>
          <p:cNvSpPr>
            <a:spLocks noGrp="1"/>
          </p:cNvSpPr>
          <p:nvPr>
            <p:ph sz="quarter" idx="13"/>
          </p:nvPr>
        </p:nvSpPr>
        <p:spPr>
          <a:xfrm>
            <a:off x="0" y="6124041"/>
            <a:ext cx="7333989" cy="490599"/>
          </a:xfrm>
          <a:noFill/>
        </p:spPr>
        <p:txBody>
          <a:bodyPr lIns="274320" anchor="b" anchorCtr="0"/>
          <a:lstStyle>
            <a:lvl1pPr marL="0" indent="0">
              <a:buNone/>
              <a:defRPr i="1">
                <a:solidFill>
                  <a:srgbClr val="456874"/>
                </a:solidFill>
                <a:latin typeface="+mj-lt"/>
              </a:defRPr>
            </a:lvl1pPr>
          </a:lstStyle>
          <a:p>
            <a:pPr lvl="0"/>
            <a:r>
              <a:rPr lang="en-US"/>
              <a:t>Click to edit Master text styles</a:t>
            </a:r>
          </a:p>
        </p:txBody>
      </p:sp>
      <p:cxnSp>
        <p:nvCxnSpPr>
          <p:cNvPr id="14" name="Straight Connector 13"/>
          <p:cNvCxnSpPr/>
          <p:nvPr userDrawn="1"/>
        </p:nvCxnSpPr>
        <p:spPr>
          <a:xfrm>
            <a:off x="0" y="6202287"/>
            <a:ext cx="7818783" cy="26235"/>
          </a:xfrm>
          <a:prstGeom prst="line">
            <a:avLst/>
          </a:prstGeom>
          <a:ln w="34925">
            <a:solidFill>
              <a:srgbClr val="456874"/>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idx="1"/>
          </p:nvPr>
        </p:nvSpPr>
        <p:spPr>
          <a:xfrm>
            <a:off x="611046" y="2264233"/>
            <a:ext cx="3892393" cy="486903"/>
          </a:xfrm>
          <a:solidFill>
            <a:srgbClr val="456874">
              <a:alpha val="75000"/>
            </a:srgbClr>
          </a:solidFill>
        </p:spPr>
        <p:txBody>
          <a:bodyPr anchor="b">
            <a:noAutofit/>
          </a:bodyPr>
          <a:lstStyle>
            <a:lvl1pPr marL="0" indent="0" algn="l">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5" name="Text Placeholder 2"/>
          <p:cNvSpPr>
            <a:spLocks noGrp="1"/>
          </p:cNvSpPr>
          <p:nvPr>
            <p:ph type="body" idx="14"/>
          </p:nvPr>
        </p:nvSpPr>
        <p:spPr>
          <a:xfrm>
            <a:off x="4640562" y="2264233"/>
            <a:ext cx="3892393" cy="486903"/>
          </a:xfrm>
          <a:solidFill>
            <a:srgbClr val="456874">
              <a:alpha val="75000"/>
            </a:srgbClr>
          </a:solidFill>
        </p:spPr>
        <p:txBody>
          <a:bodyPr anchor="b">
            <a:noAutofit/>
          </a:bodyPr>
          <a:lstStyle>
            <a:lvl1pPr marL="0" indent="0" algn="l">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Header and Comparison 3">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3"/>
          </a:lnRef>
          <a:fillRef idx="3">
            <a:schemeClr val="accent3"/>
          </a:fillRef>
          <a:effectRef idx="2">
            <a:schemeClr val="accent3"/>
          </a:effectRef>
          <a:fontRef idx="minor">
            <a:schemeClr val="lt1"/>
          </a:fontRef>
        </p:style>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14034" y="2222288"/>
            <a:ext cx="3889405" cy="3638763"/>
          </a:xfrm>
        </p:spPr>
        <p:txBody>
          <a:bodyPr>
            <a:normAutofit/>
          </a:bodyPr>
          <a:lstStyle>
            <a:lvl1pPr>
              <a:buClr>
                <a:srgbClr val="456874"/>
              </a:buClr>
              <a:defRPr sz="1600"/>
            </a:lvl1pPr>
            <a:lvl2pPr>
              <a:buClr>
                <a:srgbClr val="456874"/>
              </a:buClr>
              <a:defRPr/>
            </a:lvl2pPr>
            <a:lvl3pPr>
              <a:buClr>
                <a:srgbClr val="456874"/>
              </a:buClr>
              <a:defRPr/>
            </a:lvl3pPr>
            <a:lvl4pPr>
              <a:buClr>
                <a:srgbClr val="456874"/>
              </a:buClr>
              <a:defRPr/>
            </a:lvl4pPr>
            <a:lvl5pPr>
              <a:buClr>
                <a:srgbClr val="45687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62" y="2222287"/>
            <a:ext cx="3895937" cy="3638764"/>
          </a:xfrm>
        </p:spPr>
        <p:txBody>
          <a:bodyPr>
            <a:normAutofit/>
          </a:bodyPr>
          <a:lstStyle>
            <a:lvl1pPr>
              <a:buClr>
                <a:srgbClr val="456874"/>
              </a:buClr>
              <a:defRPr sz="1600"/>
            </a:lvl1pPr>
            <a:lvl2pPr>
              <a:buClr>
                <a:srgbClr val="456874"/>
              </a:buClr>
              <a:defRPr/>
            </a:lvl2pPr>
            <a:lvl3pPr>
              <a:buClr>
                <a:srgbClr val="456874"/>
              </a:buClr>
              <a:defRPr/>
            </a:lvl3pPr>
            <a:lvl4pPr>
              <a:buClr>
                <a:srgbClr val="456874"/>
              </a:buClr>
              <a:defRPr/>
            </a:lvl4pPr>
            <a:lvl5pPr>
              <a:buClr>
                <a:srgbClr val="45687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dirty="0"/>
          </a:p>
        </p:txBody>
      </p:sp>
      <p:sp>
        <p:nvSpPr>
          <p:cNvPr id="9" name="Content Placeholder 11"/>
          <p:cNvSpPr>
            <a:spLocks noGrp="1"/>
          </p:cNvSpPr>
          <p:nvPr>
            <p:ph sz="quarter" idx="13"/>
          </p:nvPr>
        </p:nvSpPr>
        <p:spPr>
          <a:xfrm>
            <a:off x="0" y="6124041"/>
            <a:ext cx="7333989" cy="490599"/>
          </a:xfrm>
          <a:noFill/>
        </p:spPr>
        <p:txBody>
          <a:bodyPr lIns="274320" anchor="b" anchorCtr="0"/>
          <a:lstStyle>
            <a:lvl1pPr marL="0" indent="0">
              <a:buNone/>
              <a:defRPr i="1">
                <a:solidFill>
                  <a:srgbClr val="456874"/>
                </a:solidFill>
                <a:latin typeface="+mj-lt"/>
              </a:defRPr>
            </a:lvl1pPr>
          </a:lstStyle>
          <a:p>
            <a:pPr lvl="0"/>
            <a:r>
              <a:rPr lang="en-US"/>
              <a:t>Click to edit Master text styles</a:t>
            </a:r>
          </a:p>
        </p:txBody>
      </p:sp>
      <p:cxnSp>
        <p:nvCxnSpPr>
          <p:cNvPr id="10" name="Straight Connector 9"/>
          <p:cNvCxnSpPr/>
          <p:nvPr userDrawn="1"/>
        </p:nvCxnSpPr>
        <p:spPr>
          <a:xfrm>
            <a:off x="0" y="6202287"/>
            <a:ext cx="7818783" cy="26235"/>
          </a:xfrm>
          <a:prstGeom prst="line">
            <a:avLst/>
          </a:prstGeom>
          <a:ln w="34925">
            <a:solidFill>
              <a:srgbClr val="45687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2039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and Blank 2">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3"/>
          </a:lnRef>
          <a:fillRef idx="3">
            <a:schemeClr val="accent3"/>
          </a:fillRef>
          <a:effectRef idx="2">
            <a:schemeClr val="accent3"/>
          </a:effectRef>
          <a:fontRef idx="minor">
            <a:schemeClr val="lt1"/>
          </a:fontRef>
        </p:style>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Slide Number Placeholder 3"/>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dirty="0"/>
          </a:p>
        </p:txBody>
      </p:sp>
      <p:sp>
        <p:nvSpPr>
          <p:cNvPr id="9" name="Content Placeholder 11"/>
          <p:cNvSpPr>
            <a:spLocks noGrp="1"/>
          </p:cNvSpPr>
          <p:nvPr>
            <p:ph sz="quarter" idx="13"/>
          </p:nvPr>
        </p:nvSpPr>
        <p:spPr>
          <a:xfrm>
            <a:off x="0" y="6124041"/>
            <a:ext cx="7333989" cy="490599"/>
          </a:xfrm>
          <a:noFill/>
        </p:spPr>
        <p:txBody>
          <a:bodyPr lIns="274320" anchor="b" anchorCtr="0"/>
          <a:lstStyle>
            <a:lvl1pPr marL="0" indent="0">
              <a:buNone/>
              <a:defRPr i="1">
                <a:solidFill>
                  <a:srgbClr val="456874"/>
                </a:solidFill>
                <a:latin typeface="+mj-lt"/>
              </a:defRPr>
            </a:lvl1pPr>
          </a:lstStyle>
          <a:p>
            <a:pPr lvl="0"/>
            <a:r>
              <a:rPr lang="en-US"/>
              <a:t>Click to edit Master text styles</a:t>
            </a:r>
          </a:p>
        </p:txBody>
      </p:sp>
      <p:cxnSp>
        <p:nvCxnSpPr>
          <p:cNvPr id="10" name="Straight Connector 9"/>
          <p:cNvCxnSpPr/>
          <p:nvPr userDrawn="1"/>
        </p:nvCxnSpPr>
        <p:spPr>
          <a:xfrm>
            <a:off x="0" y="6202287"/>
            <a:ext cx="7818783" cy="26235"/>
          </a:xfrm>
          <a:prstGeom prst="line">
            <a:avLst/>
          </a:prstGeom>
          <a:ln w="34925">
            <a:solidFill>
              <a:srgbClr val="45687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098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and Large Chart 2">
    <p:spTree>
      <p:nvGrpSpPr>
        <p:cNvPr id="1" name=""/>
        <p:cNvGrpSpPr/>
        <p:nvPr/>
      </p:nvGrpSpPr>
      <p:grpSpPr>
        <a:xfrm>
          <a:off x="0" y="0"/>
          <a:ext cx="0" cy="0"/>
          <a:chOff x="0" y="0"/>
          <a:chExt cx="0" cy="0"/>
        </a:xfrm>
      </p:grpSpPr>
      <p:sp>
        <p:nvSpPr>
          <p:cNvPr id="6" name="Freeform 6"/>
          <p:cNvSpPr/>
          <p:nvPr/>
        </p:nvSpPr>
        <p:spPr bwMode="auto">
          <a:xfrm>
            <a:off x="0" y="0"/>
            <a:ext cx="9144000" cy="685800"/>
          </a:xfrm>
          <a:prstGeom prst="rect">
            <a:avLst/>
          </a:prstGeom>
          <a:ln/>
          <a:extLst>
            <a:ext uri="{91240B29-F687-4f45-9708-019B960494DF}">
              <a14:hiddenLine xmlns:a14="http://schemas.microsoft.com/office/drawing/2010/main" xmlns="" w="9525">
                <a:solidFill>
                  <a:srgbClr val="000000"/>
                </a:solidFill>
                <a:round/>
                <a:headEnd/>
                <a:tailEnd/>
              </a14:hiddenLine>
            </a:ext>
          </a:extLst>
        </p:spPr>
        <p:style>
          <a:lnRef idx="1">
            <a:schemeClr val="accent3"/>
          </a:lnRef>
          <a:fillRef idx="3">
            <a:schemeClr val="accent3"/>
          </a:fillRef>
          <a:effectRef idx="2">
            <a:schemeClr val="accent3"/>
          </a:effectRef>
          <a:fontRef idx="minor">
            <a:schemeClr val="lt1"/>
          </a:fontRef>
        </p:style>
      </p:sp>
      <p:sp>
        <p:nvSpPr>
          <p:cNvPr id="2" name="Title 1"/>
          <p:cNvSpPr>
            <a:spLocks noGrp="1"/>
          </p:cNvSpPr>
          <p:nvPr>
            <p:ph type="title"/>
          </p:nvPr>
        </p:nvSpPr>
        <p:spPr>
          <a:xfrm>
            <a:off x="607500" y="127148"/>
            <a:ext cx="7928999" cy="494644"/>
          </a:xfrm>
        </p:spPr>
        <p:txBody>
          <a:bodyPr/>
          <a:lstStyle>
            <a:lvl1pPr>
              <a:defRPr>
                <a:solidFill>
                  <a:schemeClr val="bg1"/>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dirty="0"/>
          </a:p>
        </p:txBody>
      </p:sp>
      <p:sp>
        <p:nvSpPr>
          <p:cNvPr id="8" name="Content Placeholder 11"/>
          <p:cNvSpPr>
            <a:spLocks noGrp="1"/>
          </p:cNvSpPr>
          <p:nvPr>
            <p:ph sz="quarter" idx="13"/>
          </p:nvPr>
        </p:nvSpPr>
        <p:spPr>
          <a:xfrm>
            <a:off x="0" y="6124041"/>
            <a:ext cx="7333989" cy="490599"/>
          </a:xfrm>
          <a:noFill/>
        </p:spPr>
        <p:txBody>
          <a:bodyPr lIns="274320" anchor="b" anchorCtr="0"/>
          <a:lstStyle>
            <a:lvl1pPr marL="0" indent="0">
              <a:buNone/>
              <a:defRPr i="1">
                <a:solidFill>
                  <a:srgbClr val="456874"/>
                </a:solidFill>
                <a:latin typeface="+mj-lt"/>
              </a:defRPr>
            </a:lvl1pPr>
          </a:lstStyle>
          <a:p>
            <a:pPr lvl="0"/>
            <a:r>
              <a:rPr lang="en-US"/>
              <a:t>Click to edit Master text styles</a:t>
            </a:r>
          </a:p>
        </p:txBody>
      </p:sp>
      <p:cxnSp>
        <p:nvCxnSpPr>
          <p:cNvPr id="9" name="Straight Connector 8"/>
          <p:cNvCxnSpPr/>
          <p:nvPr userDrawn="1"/>
        </p:nvCxnSpPr>
        <p:spPr>
          <a:xfrm>
            <a:off x="0" y="6202287"/>
            <a:ext cx="7818783" cy="26235"/>
          </a:xfrm>
          <a:prstGeom prst="line">
            <a:avLst/>
          </a:prstGeom>
          <a:ln w="34925">
            <a:solidFill>
              <a:srgbClr val="456874"/>
            </a:solidFill>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4"/>
          </p:nvPr>
        </p:nvSpPr>
        <p:spPr>
          <a:xfrm>
            <a:off x="607501" y="1069848"/>
            <a:ext cx="7928998" cy="4691190"/>
          </a:xfrm>
        </p:spPr>
        <p:txBody>
          <a:bodyPr/>
          <a:lstStyle/>
          <a:p>
            <a:r>
              <a:rPr lang="en-US"/>
              <a:t>Click icon to add chart</a:t>
            </a:r>
          </a:p>
        </p:txBody>
      </p:sp>
    </p:spTree>
    <p:extLst>
      <p:ext uri="{BB962C8B-B14F-4D97-AF65-F5344CB8AC3E}">
        <p14:creationId xmlns:p14="http://schemas.microsoft.com/office/powerpoint/2010/main" val="1934183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2">
    <p:spTree>
      <p:nvGrpSpPr>
        <p:cNvPr id="1" name=""/>
        <p:cNvGrpSpPr/>
        <p:nvPr/>
      </p:nvGrpSpPr>
      <p:grpSpPr>
        <a:xfrm>
          <a:off x="0" y="0"/>
          <a:ext cx="0" cy="0"/>
          <a:chOff x="0" y="0"/>
          <a:chExt cx="0" cy="0"/>
        </a:xfrm>
      </p:grpSpPr>
      <p:sp>
        <p:nvSpPr>
          <p:cNvPr id="12" name="Freeform 6"/>
          <p:cNvSpPr>
            <a:spLocks noChangeAspect="1"/>
          </p:cNvSpPr>
          <p:nvPr/>
        </p:nvSpPr>
        <p:spPr bwMode="auto">
          <a:xfrm>
            <a:off x="804864" y="446088"/>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3"/>
          </a:lnRef>
          <a:fillRef idx="3">
            <a:schemeClr val="accent3"/>
          </a:fillRef>
          <a:effectRef idx="2">
            <a:schemeClr val="accent3"/>
          </a:effectRef>
          <a:fontRef idx="minor">
            <a:schemeClr val="lt1"/>
          </a:fontRef>
        </p:style>
      </p:sp>
      <p:sp>
        <p:nvSpPr>
          <p:cNvPr id="2" name="Title 1"/>
          <p:cNvSpPr>
            <a:spLocks noGrp="1"/>
          </p:cNvSpPr>
          <p:nvPr>
            <p:ph type="title"/>
          </p:nvPr>
        </p:nvSpPr>
        <p:spPr>
          <a:xfrm>
            <a:off x="804864" y="446088"/>
            <a:ext cx="2660650" cy="1618396"/>
          </a:xfrm>
        </p:spPr>
        <p:txBody>
          <a:bodyPr anchor="b"/>
          <a:lstStyle>
            <a:lvl1pPr algn="l">
              <a:defRPr sz="28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641725" y="446089"/>
            <a:ext cx="4689475" cy="5414963"/>
          </a:xfrm>
        </p:spPr>
        <p:txBody>
          <a:bodyPr>
            <a:normAutofit/>
          </a:bodyPr>
          <a:lstStyle>
            <a:lvl1pPr>
              <a:buClr>
                <a:srgbClr val="456874"/>
              </a:buClr>
              <a:defRPr sz="1600"/>
            </a:lvl1pPr>
            <a:lvl2pPr>
              <a:buClr>
                <a:srgbClr val="456874"/>
              </a:buClr>
              <a:defRPr/>
            </a:lvl2pPr>
            <a:lvl3pPr>
              <a:buClr>
                <a:srgbClr val="456874"/>
              </a:buClr>
              <a:defRPr/>
            </a:lvl3pPr>
            <a:lvl4pPr>
              <a:buClr>
                <a:srgbClr val="456874"/>
              </a:buClr>
              <a:defRPr/>
            </a:lvl4pPr>
            <a:lvl5pPr>
              <a:buClr>
                <a:srgbClr val="45687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4" y="2260739"/>
            <a:ext cx="2660650" cy="3600311"/>
          </a:xfrm>
        </p:spPr>
        <p:txBody>
          <a:bodyPr tIns="182880" anchor="t" anchorCtr="0">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Slide Number Placeholder 3"/>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dirty="0"/>
          </a:p>
        </p:txBody>
      </p:sp>
      <p:sp>
        <p:nvSpPr>
          <p:cNvPr id="13" name="Content Placeholder 11"/>
          <p:cNvSpPr>
            <a:spLocks noGrp="1"/>
          </p:cNvSpPr>
          <p:nvPr>
            <p:ph sz="quarter" idx="13"/>
          </p:nvPr>
        </p:nvSpPr>
        <p:spPr>
          <a:xfrm>
            <a:off x="0" y="6124041"/>
            <a:ext cx="7333989" cy="490599"/>
          </a:xfrm>
          <a:noFill/>
        </p:spPr>
        <p:txBody>
          <a:bodyPr lIns="274320" anchor="b" anchorCtr="0"/>
          <a:lstStyle>
            <a:lvl1pPr marL="0" indent="0">
              <a:buNone/>
              <a:defRPr i="1">
                <a:solidFill>
                  <a:srgbClr val="456874"/>
                </a:solidFill>
                <a:latin typeface="+mj-lt"/>
              </a:defRPr>
            </a:lvl1pPr>
          </a:lstStyle>
          <a:p>
            <a:pPr lvl="0"/>
            <a:r>
              <a:rPr lang="en-US"/>
              <a:t>Click to edit Master text styles</a:t>
            </a:r>
          </a:p>
        </p:txBody>
      </p:sp>
      <p:cxnSp>
        <p:nvCxnSpPr>
          <p:cNvPr id="14" name="Straight Connector 13"/>
          <p:cNvCxnSpPr/>
          <p:nvPr userDrawn="1"/>
        </p:nvCxnSpPr>
        <p:spPr>
          <a:xfrm>
            <a:off x="0" y="6202287"/>
            <a:ext cx="7818783" cy="26235"/>
          </a:xfrm>
          <a:prstGeom prst="line">
            <a:avLst/>
          </a:prstGeom>
          <a:ln w="34925">
            <a:solidFill>
              <a:srgbClr val="45687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923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0"/>
            <a:ext cx="9144000" cy="3144814"/>
          </a:xfrm>
        </p:spPr>
        <p:txBody>
          <a:bodyPr/>
          <a:lstStyle/>
          <a:p>
            <a:r>
              <a:rPr lang="en-US"/>
              <a:t>Click icon to add picture</a:t>
            </a:r>
          </a:p>
        </p:txBody>
      </p:sp>
      <p:sp>
        <p:nvSpPr>
          <p:cNvPr id="9" name="Freeform 6"/>
          <p:cNvSpPr/>
          <p:nvPr userDrawn="1"/>
        </p:nvSpPr>
        <p:spPr bwMode="auto">
          <a:xfrm>
            <a:off x="0" y="3144814"/>
            <a:ext cx="9144000" cy="3713186"/>
          </a:xfrm>
          <a:prstGeom prst="rect">
            <a:avLst/>
          </a:pr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4117238"/>
            <a:ext cx="7929000" cy="1080651"/>
          </a:xfrm>
        </p:spPr>
        <p:txBody>
          <a:bodyPr/>
          <a:lstStyle>
            <a:lvl1pPr>
              <a:defRPr sz="5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7991715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with Caption 2">
    <p:spTree>
      <p:nvGrpSpPr>
        <p:cNvPr id="1" name=""/>
        <p:cNvGrpSpPr/>
        <p:nvPr/>
      </p:nvGrpSpPr>
      <p:grpSpPr>
        <a:xfrm>
          <a:off x="0" y="0"/>
          <a:ext cx="0" cy="0"/>
          <a:chOff x="0" y="0"/>
          <a:chExt cx="0" cy="0"/>
        </a:xfrm>
      </p:grpSpPr>
      <p:sp>
        <p:nvSpPr>
          <p:cNvPr id="8" name="Freeform 6"/>
          <p:cNvSpPr>
            <a:spLocks noChangeAspect="1"/>
          </p:cNvSpPr>
          <p:nvPr/>
        </p:nvSpPr>
        <p:spPr bwMode="auto">
          <a:xfrm>
            <a:off x="473773" y="1081456"/>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p:spPr>
        <p:style>
          <a:lnRef idx="1">
            <a:schemeClr val="accent3"/>
          </a:lnRef>
          <a:fillRef idx="3">
            <a:schemeClr val="accent3"/>
          </a:fillRef>
          <a:effectRef idx="2">
            <a:schemeClr val="accent3"/>
          </a:effectRef>
          <a:fontRef idx="minor">
            <a:schemeClr val="lt1"/>
          </a:fontRef>
        </p:style>
      </p:sp>
      <p:sp>
        <p:nvSpPr>
          <p:cNvPr id="2" name="Title 1"/>
          <p:cNvSpPr>
            <a:spLocks noGrp="1"/>
          </p:cNvSpPr>
          <p:nvPr>
            <p:ph type="title"/>
          </p:nvPr>
        </p:nvSpPr>
        <p:spPr>
          <a:xfrm>
            <a:off x="638239" y="1238502"/>
            <a:ext cx="4420380" cy="2645912"/>
          </a:xfrm>
        </p:spPr>
        <p:txBody>
          <a:bodyPr anchor="ctr" anchorCtr="0"/>
          <a:lstStyle>
            <a:lvl1pPr algn="l">
              <a:defRPr sz="3150" b="1" cap="none">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9893" y="4443681"/>
            <a:ext cx="4418727" cy="713241"/>
          </a:xfrm>
        </p:spPr>
        <p:txBody>
          <a:bodyPr anchor="t">
            <a:noAutofit/>
          </a:bodyPr>
          <a:lstStyle>
            <a:lvl1pPr marL="0" indent="0" algn="l">
              <a:buNone/>
              <a:defRPr sz="16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680982" y="1081457"/>
            <a:ext cx="2857501" cy="4075465"/>
          </a:xfrm>
        </p:spPr>
        <p:txBody>
          <a:bodyPr anchor="t">
            <a:normAutofit/>
          </a:bodyPr>
          <a:lstStyle>
            <a:lvl1pPr marL="0" indent="0">
              <a:buFontTx/>
              <a:buNone/>
              <a:defRPr sz="1400"/>
            </a:lvl1pPr>
          </a:lstStyle>
          <a:p>
            <a:pPr lvl="0"/>
            <a:r>
              <a:rPr lang="en-US"/>
              <a:t>Click to edit Master text styles</a:t>
            </a:r>
          </a:p>
        </p:txBody>
      </p:sp>
      <p:sp>
        <p:nvSpPr>
          <p:cNvPr id="11" name="Slide Number Placeholder 3"/>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dirty="0"/>
          </a:p>
        </p:txBody>
      </p:sp>
      <p:sp>
        <p:nvSpPr>
          <p:cNvPr id="12" name="Content Placeholder 11"/>
          <p:cNvSpPr>
            <a:spLocks noGrp="1"/>
          </p:cNvSpPr>
          <p:nvPr>
            <p:ph sz="quarter" idx="13"/>
          </p:nvPr>
        </p:nvSpPr>
        <p:spPr>
          <a:xfrm>
            <a:off x="0" y="6124041"/>
            <a:ext cx="7333989" cy="490599"/>
          </a:xfrm>
          <a:noFill/>
        </p:spPr>
        <p:txBody>
          <a:bodyPr lIns="274320" anchor="b" anchorCtr="0"/>
          <a:lstStyle>
            <a:lvl1pPr marL="0" indent="0">
              <a:buNone/>
              <a:defRPr i="1">
                <a:solidFill>
                  <a:srgbClr val="456874"/>
                </a:solidFill>
                <a:latin typeface="+mj-lt"/>
              </a:defRPr>
            </a:lvl1pPr>
          </a:lstStyle>
          <a:p>
            <a:pPr lvl="0"/>
            <a:r>
              <a:rPr lang="en-US"/>
              <a:t>Click to edit Master text styles</a:t>
            </a:r>
          </a:p>
        </p:txBody>
      </p:sp>
      <p:cxnSp>
        <p:nvCxnSpPr>
          <p:cNvPr id="13" name="Straight Connector 12"/>
          <p:cNvCxnSpPr/>
          <p:nvPr userDrawn="1"/>
        </p:nvCxnSpPr>
        <p:spPr>
          <a:xfrm>
            <a:off x="0" y="6202287"/>
            <a:ext cx="7818783" cy="26235"/>
          </a:xfrm>
          <a:prstGeom prst="line">
            <a:avLst/>
          </a:prstGeom>
          <a:ln w="34925">
            <a:solidFill>
              <a:srgbClr val="45687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541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me Card 2">
    <p:spTree>
      <p:nvGrpSpPr>
        <p:cNvPr id="1" name=""/>
        <p:cNvGrpSpPr/>
        <p:nvPr/>
      </p:nvGrpSpPr>
      <p:grpSpPr>
        <a:xfrm>
          <a:off x="0" y="0"/>
          <a:ext cx="0" cy="0"/>
          <a:chOff x="0" y="0"/>
          <a:chExt cx="0" cy="0"/>
        </a:xfrm>
      </p:grpSpPr>
      <p:sp>
        <p:nvSpPr>
          <p:cNvPr id="9" name="Freeform 6"/>
          <p:cNvSpPr>
            <a:spLocks noChangeAspect="1"/>
          </p:cNvSpPr>
          <p:nvPr/>
        </p:nvSpPr>
        <p:spPr bwMode="auto">
          <a:xfrm>
            <a:off x="855664"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p:spPr>
        <p:style>
          <a:lnRef idx="1">
            <a:schemeClr val="accent3"/>
          </a:lnRef>
          <a:fillRef idx="3">
            <a:schemeClr val="accent3"/>
          </a:fillRef>
          <a:effectRef idx="2">
            <a:schemeClr val="accent3"/>
          </a:effectRef>
          <a:fontRef idx="minor">
            <a:schemeClr val="lt1"/>
          </a:fontRef>
        </p:style>
      </p:sp>
      <p:sp>
        <p:nvSpPr>
          <p:cNvPr id="38" name="Title 1"/>
          <p:cNvSpPr>
            <a:spLocks noGrp="1"/>
          </p:cNvSpPr>
          <p:nvPr>
            <p:ph type="title"/>
          </p:nvPr>
        </p:nvSpPr>
        <p:spPr>
          <a:xfrm>
            <a:off x="1017817" y="2435958"/>
            <a:ext cx="3286891" cy="2007789"/>
          </a:xfrm>
        </p:spPr>
        <p:txBody>
          <a:bodyPr/>
          <a:lstStyle>
            <a:lvl1pPr>
              <a:defRPr sz="2400">
                <a:solidFill>
                  <a:schemeClr val="bg1"/>
                </a:solidFill>
              </a:defRPr>
            </a:lvl1pPr>
          </a:lstStyle>
          <a:p>
            <a:r>
              <a:rPr lang="en-US"/>
              <a:t>Click to edit Master title style</a:t>
            </a:r>
            <a:endParaRPr lang="en-US" dirty="0"/>
          </a:p>
        </p:txBody>
      </p:sp>
      <p:sp>
        <p:nvSpPr>
          <p:cNvPr id="6" name="Text Placeholder 5"/>
          <p:cNvSpPr>
            <a:spLocks noGrp="1"/>
          </p:cNvSpPr>
          <p:nvPr>
            <p:ph type="body" sz="quarter" idx="16"/>
          </p:nvPr>
        </p:nvSpPr>
        <p:spPr>
          <a:xfrm>
            <a:off x="4617000" y="2286001"/>
            <a:ext cx="3660225" cy="2295525"/>
          </a:xfrm>
        </p:spPr>
        <p:txBody>
          <a:bodyPr anchor="t"/>
          <a:lstStyle>
            <a:lvl1pPr marL="0" indent="0">
              <a:buFontTx/>
              <a:buNone/>
              <a:defRPr/>
            </a:lvl1pPr>
          </a:lstStyle>
          <a:p>
            <a:pPr lvl="0"/>
            <a:r>
              <a:rPr lang="en-US"/>
              <a:t>Click to edit Master text styles</a:t>
            </a:r>
          </a:p>
        </p:txBody>
      </p:sp>
      <p:sp>
        <p:nvSpPr>
          <p:cNvPr id="8" name="Slide Number Placeholder 3"/>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dirty="0"/>
          </a:p>
        </p:txBody>
      </p:sp>
      <p:sp>
        <p:nvSpPr>
          <p:cNvPr id="10" name="Content Placeholder 11"/>
          <p:cNvSpPr>
            <a:spLocks noGrp="1"/>
          </p:cNvSpPr>
          <p:nvPr>
            <p:ph sz="quarter" idx="13"/>
          </p:nvPr>
        </p:nvSpPr>
        <p:spPr>
          <a:xfrm>
            <a:off x="0" y="6124041"/>
            <a:ext cx="7333989" cy="490599"/>
          </a:xfrm>
          <a:noFill/>
        </p:spPr>
        <p:txBody>
          <a:bodyPr lIns="274320" anchor="b" anchorCtr="0"/>
          <a:lstStyle>
            <a:lvl1pPr marL="0" indent="0">
              <a:buNone/>
              <a:defRPr i="1">
                <a:solidFill>
                  <a:srgbClr val="456874"/>
                </a:solidFill>
                <a:latin typeface="+mj-lt"/>
              </a:defRPr>
            </a:lvl1pPr>
          </a:lstStyle>
          <a:p>
            <a:pPr lvl="0"/>
            <a:r>
              <a:rPr lang="en-US"/>
              <a:t>Click to edit Master text styles</a:t>
            </a:r>
          </a:p>
        </p:txBody>
      </p:sp>
      <p:cxnSp>
        <p:nvCxnSpPr>
          <p:cNvPr id="11" name="Straight Connector 10"/>
          <p:cNvCxnSpPr/>
          <p:nvPr userDrawn="1"/>
        </p:nvCxnSpPr>
        <p:spPr>
          <a:xfrm>
            <a:off x="0" y="6202287"/>
            <a:ext cx="7818783" cy="26235"/>
          </a:xfrm>
          <a:prstGeom prst="line">
            <a:avLst/>
          </a:prstGeom>
          <a:ln w="34925">
            <a:solidFill>
              <a:srgbClr val="45687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334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0"/>
            <a:ext cx="9144000" cy="3144814"/>
          </a:xfrm>
        </p:spPr>
        <p:txBody>
          <a:bodyPr/>
          <a:lstStyle/>
          <a:p>
            <a:r>
              <a:rPr lang="en-US"/>
              <a:t>Click icon to add picture</a:t>
            </a:r>
            <a:endParaRPr lang="en-US" dirty="0"/>
          </a:p>
        </p:txBody>
      </p:sp>
      <p:sp>
        <p:nvSpPr>
          <p:cNvPr id="9" name="Freeform 6"/>
          <p:cNvSpPr/>
          <p:nvPr userDrawn="1"/>
        </p:nvSpPr>
        <p:spPr bwMode="auto">
          <a:xfrm>
            <a:off x="0" y="3144814"/>
            <a:ext cx="9144000" cy="3713186"/>
          </a:xfrm>
          <a:prstGeom prst="rect">
            <a:avLst/>
          </a:prstGeom>
          <a:ln/>
          <a:extLst>
            <a:ext uri="{91240B29-F687-4f45-9708-019B960494DF}">
              <a14:hiddenLine xmlns:a14="http://schemas.microsoft.com/office/drawing/2010/main" xmlns=""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sp>
      <p:sp>
        <p:nvSpPr>
          <p:cNvPr id="2" name="Title 1"/>
          <p:cNvSpPr>
            <a:spLocks noGrp="1"/>
          </p:cNvSpPr>
          <p:nvPr>
            <p:ph type="ctrTitle"/>
          </p:nvPr>
        </p:nvSpPr>
        <p:spPr>
          <a:xfrm>
            <a:off x="607501" y="4117238"/>
            <a:ext cx="7929000" cy="1080651"/>
          </a:xfrm>
        </p:spPr>
        <p:txBody>
          <a:bodyPr/>
          <a:lstStyle>
            <a:lvl1pPr>
              <a:defRPr sz="5400">
                <a:solidFill>
                  <a:schemeClr val="bg1"/>
                </a:solidFill>
              </a:defRPr>
            </a:lvl1pPr>
          </a:lstStyle>
          <a:p>
            <a:r>
              <a:rPr lang="en-US"/>
              <a:t>Click to edit Master title style</a:t>
            </a:r>
            <a:endParaRPr lang="en-US" dirty="0"/>
          </a:p>
        </p:txBody>
      </p:sp>
      <p:sp>
        <p:nvSpPr>
          <p:cNvPr id="12" name="Slide Number Placeholder 6"/>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448559" y="6143584"/>
            <a:ext cx="423542" cy="451512"/>
          </a:xfrm>
          <a:prstGeom prst="rect">
            <a:avLst/>
          </a:prstGeom>
        </p:spPr>
      </p:pic>
    </p:spTree>
    <p:extLst>
      <p:ext uri="{BB962C8B-B14F-4D97-AF65-F5344CB8AC3E}">
        <p14:creationId xmlns:p14="http://schemas.microsoft.com/office/powerpoint/2010/main" val="187420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and Content 3">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sp>
      <p:sp>
        <p:nvSpPr>
          <p:cNvPr id="2" name="Title 1"/>
          <p:cNvSpPr>
            <a:spLocks noGrp="1"/>
          </p:cNvSpPr>
          <p:nvPr>
            <p:ph type="title"/>
          </p:nvPr>
        </p:nvSpPr>
        <p:spPr>
          <a:xfrm>
            <a:off x="607500" y="447188"/>
            <a:ext cx="7928999" cy="970450"/>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14034" y="2222287"/>
            <a:ext cx="7915931" cy="3636511"/>
          </a:xfrm>
        </p:spPr>
        <p:txBody>
          <a:bodyPr/>
          <a:lstStyle>
            <a:lvl1pPr>
              <a:buClr>
                <a:srgbClr val="8EB549"/>
              </a:buClr>
              <a:defRPr sz="1600"/>
            </a:lvl1pPr>
            <a:lvl2pPr>
              <a:buClr>
                <a:srgbClr val="8EB549"/>
              </a:buClr>
              <a:defRPr/>
            </a:lvl2pPr>
            <a:lvl3pPr>
              <a:buClr>
                <a:srgbClr val="8EB549"/>
              </a:buClr>
              <a:defRPr/>
            </a:lvl3pPr>
            <a:lvl4pPr>
              <a:buClr>
                <a:srgbClr val="8EB549"/>
              </a:buClr>
              <a:defRPr/>
            </a:lvl4pPr>
            <a:lvl5pPr>
              <a:buClr>
                <a:srgbClr val="8EB549"/>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dirty="0"/>
          </a:p>
        </p:txBody>
      </p:sp>
      <p:sp>
        <p:nvSpPr>
          <p:cNvPr id="7" name="Content Placeholder 11"/>
          <p:cNvSpPr>
            <a:spLocks noGrp="1"/>
          </p:cNvSpPr>
          <p:nvPr>
            <p:ph sz="quarter" idx="13"/>
          </p:nvPr>
        </p:nvSpPr>
        <p:spPr>
          <a:xfrm>
            <a:off x="0" y="6124041"/>
            <a:ext cx="7333989" cy="490599"/>
          </a:xfrm>
          <a:noFill/>
        </p:spPr>
        <p:txBody>
          <a:bodyPr lIns="274320" anchor="b" anchorCtr="0"/>
          <a:lstStyle>
            <a:lvl1pPr marL="0" indent="0">
              <a:buNone/>
              <a:defRPr i="1">
                <a:solidFill>
                  <a:srgbClr val="8EB549"/>
                </a:solidFill>
                <a:latin typeface="+mj-lt"/>
              </a:defRPr>
            </a:lvl1pPr>
          </a:lstStyle>
          <a:p>
            <a:pPr lvl="0"/>
            <a:r>
              <a:rPr lang="en-US"/>
              <a:t>Click to edit Master text styles</a:t>
            </a:r>
          </a:p>
        </p:txBody>
      </p:sp>
      <p:cxnSp>
        <p:nvCxnSpPr>
          <p:cNvPr id="8" name="Straight Connector 7"/>
          <p:cNvCxnSpPr/>
          <p:nvPr userDrawn="1"/>
        </p:nvCxnSpPr>
        <p:spPr>
          <a:xfrm>
            <a:off x="0" y="6202287"/>
            <a:ext cx="7818783" cy="26235"/>
          </a:xfrm>
          <a:prstGeom prst="line">
            <a:avLst/>
          </a:prstGeom>
          <a:ln w="34925">
            <a:solidFill>
              <a:srgbClr val="8EB5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125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Header and Comparison 2">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11047" y="2831349"/>
            <a:ext cx="3892392" cy="3109913"/>
          </a:xfrm>
        </p:spPr>
        <p:txBody>
          <a:bodyPr anchor="t">
            <a:normAutofit/>
          </a:bodyPr>
          <a:lstStyle>
            <a:lvl1pPr>
              <a:buClr>
                <a:srgbClr val="8EB549"/>
              </a:buClr>
              <a:defRPr sz="1600"/>
            </a:lvl1pPr>
            <a:lvl2pPr>
              <a:buClr>
                <a:srgbClr val="8EB549"/>
              </a:buClr>
              <a:defRPr/>
            </a:lvl2pPr>
            <a:lvl3pPr>
              <a:buClr>
                <a:srgbClr val="8EB549"/>
              </a:buClr>
              <a:defRPr/>
            </a:lvl3pPr>
            <a:lvl4pPr>
              <a:buClr>
                <a:srgbClr val="8EB549"/>
              </a:buClr>
              <a:defRPr/>
            </a:lvl4pPr>
            <a:lvl5pPr>
              <a:buClr>
                <a:srgbClr val="8EB549"/>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0562" y="2831349"/>
            <a:ext cx="3895937" cy="3109913"/>
          </a:xfrm>
        </p:spPr>
        <p:txBody>
          <a:bodyPr anchor="t">
            <a:normAutofit/>
          </a:bodyPr>
          <a:lstStyle>
            <a:lvl1pPr>
              <a:buClr>
                <a:srgbClr val="8EB549"/>
              </a:buClr>
              <a:defRPr sz="1600"/>
            </a:lvl1pPr>
            <a:lvl2pPr>
              <a:buClr>
                <a:srgbClr val="8EB549"/>
              </a:buClr>
              <a:defRPr/>
            </a:lvl2pPr>
            <a:lvl3pPr>
              <a:buClr>
                <a:srgbClr val="8EB549"/>
              </a:buClr>
              <a:defRPr/>
            </a:lvl3pPr>
            <a:lvl4pPr>
              <a:buClr>
                <a:srgbClr val="8EB549"/>
              </a:buClr>
              <a:defRPr/>
            </a:lvl4pPr>
            <a:lvl5pPr>
              <a:buClr>
                <a:srgbClr val="8EB549"/>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3"/>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dirty="0"/>
          </a:p>
        </p:txBody>
      </p:sp>
      <p:sp>
        <p:nvSpPr>
          <p:cNvPr id="13" name="Content Placeholder 11"/>
          <p:cNvSpPr>
            <a:spLocks noGrp="1"/>
          </p:cNvSpPr>
          <p:nvPr>
            <p:ph sz="quarter" idx="13"/>
          </p:nvPr>
        </p:nvSpPr>
        <p:spPr>
          <a:xfrm>
            <a:off x="0" y="6124041"/>
            <a:ext cx="7333989" cy="490599"/>
          </a:xfrm>
          <a:noFill/>
        </p:spPr>
        <p:txBody>
          <a:bodyPr lIns="274320" anchor="b" anchorCtr="0"/>
          <a:lstStyle>
            <a:lvl1pPr marL="0" indent="0">
              <a:buNone/>
              <a:defRPr i="1">
                <a:solidFill>
                  <a:srgbClr val="8EB549"/>
                </a:solidFill>
                <a:latin typeface="+mj-lt"/>
              </a:defRPr>
            </a:lvl1pPr>
          </a:lstStyle>
          <a:p>
            <a:pPr lvl="0"/>
            <a:r>
              <a:rPr lang="en-US"/>
              <a:t>Click to edit Master text styles</a:t>
            </a:r>
          </a:p>
        </p:txBody>
      </p:sp>
      <p:cxnSp>
        <p:nvCxnSpPr>
          <p:cNvPr id="14" name="Straight Connector 13"/>
          <p:cNvCxnSpPr/>
          <p:nvPr userDrawn="1"/>
        </p:nvCxnSpPr>
        <p:spPr>
          <a:xfrm>
            <a:off x="0" y="6202287"/>
            <a:ext cx="7818783" cy="26235"/>
          </a:xfrm>
          <a:prstGeom prst="line">
            <a:avLst/>
          </a:prstGeom>
          <a:ln w="34925">
            <a:solidFill>
              <a:srgbClr val="8EB549"/>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idx="1"/>
          </p:nvPr>
        </p:nvSpPr>
        <p:spPr>
          <a:xfrm>
            <a:off x="611046" y="2264233"/>
            <a:ext cx="3892393" cy="486903"/>
          </a:xfrm>
          <a:solidFill>
            <a:srgbClr val="8EB549">
              <a:alpha val="75000"/>
            </a:srgbClr>
          </a:solidFill>
        </p:spPr>
        <p:txBody>
          <a:bodyPr anchor="b">
            <a:noAutofit/>
          </a:bodyPr>
          <a:lstStyle>
            <a:lvl1pPr marL="0" indent="0" algn="l">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5" name="Text Placeholder 2"/>
          <p:cNvSpPr>
            <a:spLocks noGrp="1"/>
          </p:cNvSpPr>
          <p:nvPr>
            <p:ph type="body" idx="14"/>
          </p:nvPr>
        </p:nvSpPr>
        <p:spPr>
          <a:xfrm>
            <a:off x="4640562" y="2264233"/>
            <a:ext cx="3892393" cy="486903"/>
          </a:xfrm>
          <a:solidFill>
            <a:srgbClr val="8EB549">
              <a:alpha val="75000"/>
            </a:srgbClr>
          </a:solidFill>
        </p:spPr>
        <p:txBody>
          <a:bodyPr anchor="b">
            <a:noAutofit/>
          </a:bodyPr>
          <a:lstStyle>
            <a:lvl1pPr marL="0" indent="0" algn="l">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Tree>
    <p:extLst>
      <p:ext uri="{BB962C8B-B14F-4D97-AF65-F5344CB8AC3E}">
        <p14:creationId xmlns:p14="http://schemas.microsoft.com/office/powerpoint/2010/main" val="2828687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and Comparison 3">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14034" y="2222288"/>
            <a:ext cx="3889405" cy="3638763"/>
          </a:xfrm>
        </p:spPr>
        <p:txBody>
          <a:bodyPr>
            <a:normAutofit/>
          </a:bodyPr>
          <a:lstStyle>
            <a:lvl1pPr>
              <a:buClr>
                <a:srgbClr val="8EB549"/>
              </a:buClr>
              <a:defRPr sz="1600"/>
            </a:lvl1pPr>
            <a:lvl2pPr>
              <a:buClr>
                <a:srgbClr val="8EB549"/>
              </a:buClr>
              <a:defRPr/>
            </a:lvl2pPr>
            <a:lvl3pPr>
              <a:buClr>
                <a:srgbClr val="8EB549"/>
              </a:buClr>
              <a:defRPr/>
            </a:lvl3pPr>
            <a:lvl4pPr>
              <a:buClr>
                <a:srgbClr val="8EB549"/>
              </a:buClr>
              <a:defRPr/>
            </a:lvl4pPr>
            <a:lvl5pPr>
              <a:buClr>
                <a:srgbClr val="8EB549"/>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62" y="2222287"/>
            <a:ext cx="3895937" cy="3638764"/>
          </a:xfrm>
        </p:spPr>
        <p:txBody>
          <a:bodyPr>
            <a:normAutofit/>
          </a:bodyPr>
          <a:lstStyle>
            <a:lvl1pPr>
              <a:buClr>
                <a:srgbClr val="8EB549"/>
              </a:buClr>
              <a:defRPr sz="1600"/>
            </a:lvl1pPr>
            <a:lvl2pPr>
              <a:buClr>
                <a:srgbClr val="8EB549"/>
              </a:buClr>
              <a:defRPr/>
            </a:lvl2pPr>
            <a:lvl3pPr>
              <a:buClr>
                <a:srgbClr val="8EB549"/>
              </a:buClr>
              <a:defRPr/>
            </a:lvl3pPr>
            <a:lvl4pPr>
              <a:buClr>
                <a:srgbClr val="8EB549"/>
              </a:buClr>
              <a:defRPr/>
            </a:lvl4pPr>
            <a:lvl5pPr>
              <a:buClr>
                <a:srgbClr val="8EB549"/>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dirty="0"/>
          </a:p>
        </p:txBody>
      </p:sp>
      <p:sp>
        <p:nvSpPr>
          <p:cNvPr id="9" name="Content Placeholder 11"/>
          <p:cNvSpPr>
            <a:spLocks noGrp="1"/>
          </p:cNvSpPr>
          <p:nvPr>
            <p:ph sz="quarter" idx="13"/>
          </p:nvPr>
        </p:nvSpPr>
        <p:spPr>
          <a:xfrm>
            <a:off x="0" y="6124041"/>
            <a:ext cx="7333989" cy="490599"/>
          </a:xfrm>
          <a:noFill/>
        </p:spPr>
        <p:txBody>
          <a:bodyPr lIns="274320" anchor="b" anchorCtr="0"/>
          <a:lstStyle>
            <a:lvl1pPr marL="0" indent="0">
              <a:buNone/>
              <a:defRPr i="1">
                <a:solidFill>
                  <a:srgbClr val="8EB549"/>
                </a:solidFill>
                <a:latin typeface="+mj-lt"/>
              </a:defRPr>
            </a:lvl1pPr>
          </a:lstStyle>
          <a:p>
            <a:pPr lvl="0"/>
            <a:r>
              <a:rPr lang="en-US"/>
              <a:t>Click to edit Master text styles</a:t>
            </a:r>
          </a:p>
        </p:txBody>
      </p:sp>
      <p:cxnSp>
        <p:nvCxnSpPr>
          <p:cNvPr id="10" name="Straight Connector 9"/>
          <p:cNvCxnSpPr/>
          <p:nvPr userDrawn="1"/>
        </p:nvCxnSpPr>
        <p:spPr>
          <a:xfrm>
            <a:off x="0" y="6202287"/>
            <a:ext cx="7818783" cy="26235"/>
          </a:xfrm>
          <a:prstGeom prst="line">
            <a:avLst/>
          </a:prstGeom>
          <a:ln w="34925">
            <a:solidFill>
              <a:srgbClr val="8EB5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381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and Blank 3">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dirty="0"/>
          </a:p>
        </p:txBody>
      </p:sp>
      <p:sp>
        <p:nvSpPr>
          <p:cNvPr id="7" name="Content Placeholder 11"/>
          <p:cNvSpPr>
            <a:spLocks noGrp="1"/>
          </p:cNvSpPr>
          <p:nvPr>
            <p:ph sz="quarter" idx="13"/>
          </p:nvPr>
        </p:nvSpPr>
        <p:spPr>
          <a:xfrm>
            <a:off x="0" y="6124041"/>
            <a:ext cx="7333989" cy="490599"/>
          </a:xfrm>
          <a:noFill/>
        </p:spPr>
        <p:txBody>
          <a:bodyPr lIns="274320" anchor="b" anchorCtr="0"/>
          <a:lstStyle>
            <a:lvl1pPr marL="0" indent="0">
              <a:buNone/>
              <a:defRPr i="1">
                <a:solidFill>
                  <a:srgbClr val="8EB549"/>
                </a:solidFill>
                <a:latin typeface="+mj-lt"/>
              </a:defRPr>
            </a:lvl1pPr>
          </a:lstStyle>
          <a:p>
            <a:pPr lvl="0"/>
            <a:r>
              <a:rPr lang="en-US"/>
              <a:t>Click to edit Master text styles</a:t>
            </a:r>
          </a:p>
        </p:txBody>
      </p:sp>
      <p:cxnSp>
        <p:nvCxnSpPr>
          <p:cNvPr id="8" name="Straight Connector 7"/>
          <p:cNvCxnSpPr/>
          <p:nvPr userDrawn="1"/>
        </p:nvCxnSpPr>
        <p:spPr>
          <a:xfrm>
            <a:off x="0" y="6202287"/>
            <a:ext cx="7818783" cy="26235"/>
          </a:xfrm>
          <a:prstGeom prst="line">
            <a:avLst/>
          </a:prstGeom>
          <a:ln w="34925">
            <a:solidFill>
              <a:srgbClr val="8EB5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0183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and Large Chart 3">
    <p:spTree>
      <p:nvGrpSpPr>
        <p:cNvPr id="1" name=""/>
        <p:cNvGrpSpPr/>
        <p:nvPr/>
      </p:nvGrpSpPr>
      <p:grpSpPr>
        <a:xfrm>
          <a:off x="0" y="0"/>
          <a:ext cx="0" cy="0"/>
          <a:chOff x="0" y="0"/>
          <a:chExt cx="0" cy="0"/>
        </a:xfrm>
      </p:grpSpPr>
      <p:sp>
        <p:nvSpPr>
          <p:cNvPr id="6" name="Freeform 6"/>
          <p:cNvSpPr/>
          <p:nvPr/>
        </p:nvSpPr>
        <p:spPr bwMode="auto">
          <a:xfrm>
            <a:off x="0" y="0"/>
            <a:ext cx="9144000" cy="685800"/>
          </a:xfrm>
          <a:prstGeom prst="rect">
            <a:avLst/>
          </a:prstGeom>
          <a:ln/>
          <a:extLst>
            <a:ext uri="{91240B29-F687-4f45-9708-019B960494DF}">
              <a14:hiddenLine xmlns:a14="http://schemas.microsoft.com/office/drawing/2010/main" xmlns=""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sp>
      <p:sp>
        <p:nvSpPr>
          <p:cNvPr id="2" name="Title 1"/>
          <p:cNvSpPr>
            <a:spLocks noGrp="1"/>
          </p:cNvSpPr>
          <p:nvPr>
            <p:ph type="title"/>
          </p:nvPr>
        </p:nvSpPr>
        <p:spPr>
          <a:xfrm>
            <a:off x="607500" y="127148"/>
            <a:ext cx="7928999" cy="494644"/>
          </a:xfrm>
        </p:spPr>
        <p:txBody>
          <a:bodyPr/>
          <a:lstStyle>
            <a:lvl1pPr>
              <a:defRPr>
                <a:solidFill>
                  <a:schemeClr val="bg1"/>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dirty="0"/>
          </a:p>
        </p:txBody>
      </p:sp>
      <p:sp>
        <p:nvSpPr>
          <p:cNvPr id="8" name="Content Placeholder 11"/>
          <p:cNvSpPr>
            <a:spLocks noGrp="1"/>
          </p:cNvSpPr>
          <p:nvPr>
            <p:ph sz="quarter" idx="13"/>
          </p:nvPr>
        </p:nvSpPr>
        <p:spPr>
          <a:xfrm>
            <a:off x="0" y="6124041"/>
            <a:ext cx="7333989" cy="490599"/>
          </a:xfrm>
          <a:noFill/>
        </p:spPr>
        <p:txBody>
          <a:bodyPr lIns="274320" anchor="b" anchorCtr="0"/>
          <a:lstStyle>
            <a:lvl1pPr marL="0" indent="0">
              <a:buNone/>
              <a:defRPr i="1">
                <a:solidFill>
                  <a:srgbClr val="8EB549"/>
                </a:solidFill>
                <a:latin typeface="+mj-lt"/>
              </a:defRPr>
            </a:lvl1pPr>
          </a:lstStyle>
          <a:p>
            <a:pPr lvl="0"/>
            <a:r>
              <a:rPr lang="en-US"/>
              <a:t>Click to edit Master text styles</a:t>
            </a:r>
          </a:p>
        </p:txBody>
      </p:sp>
      <p:cxnSp>
        <p:nvCxnSpPr>
          <p:cNvPr id="9" name="Straight Connector 8"/>
          <p:cNvCxnSpPr/>
          <p:nvPr userDrawn="1"/>
        </p:nvCxnSpPr>
        <p:spPr>
          <a:xfrm>
            <a:off x="0" y="6202287"/>
            <a:ext cx="7818783" cy="26235"/>
          </a:xfrm>
          <a:prstGeom prst="line">
            <a:avLst/>
          </a:prstGeom>
          <a:ln w="34925">
            <a:solidFill>
              <a:srgbClr val="8EB549"/>
            </a:solidFill>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4"/>
          </p:nvPr>
        </p:nvSpPr>
        <p:spPr>
          <a:xfrm>
            <a:off x="607501" y="1069848"/>
            <a:ext cx="7928998" cy="4691190"/>
          </a:xfrm>
        </p:spPr>
        <p:txBody>
          <a:bodyPr/>
          <a:lstStyle/>
          <a:p>
            <a:r>
              <a:rPr lang="en-US"/>
              <a:t>Click icon to add chart</a:t>
            </a:r>
          </a:p>
        </p:txBody>
      </p:sp>
    </p:spTree>
    <p:extLst>
      <p:ext uri="{BB962C8B-B14F-4D97-AF65-F5344CB8AC3E}">
        <p14:creationId xmlns:p14="http://schemas.microsoft.com/office/powerpoint/2010/main" val="1095221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3">
    <p:spTree>
      <p:nvGrpSpPr>
        <p:cNvPr id="1" name=""/>
        <p:cNvGrpSpPr/>
        <p:nvPr/>
      </p:nvGrpSpPr>
      <p:grpSpPr>
        <a:xfrm>
          <a:off x="0" y="0"/>
          <a:ext cx="0" cy="0"/>
          <a:chOff x="0" y="0"/>
          <a:chExt cx="0" cy="0"/>
        </a:xfrm>
      </p:grpSpPr>
      <p:sp>
        <p:nvSpPr>
          <p:cNvPr id="12" name="Freeform 6"/>
          <p:cNvSpPr>
            <a:spLocks noChangeAspect="1"/>
          </p:cNvSpPr>
          <p:nvPr/>
        </p:nvSpPr>
        <p:spPr bwMode="auto">
          <a:xfrm>
            <a:off x="804864" y="446088"/>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5"/>
          </a:lnRef>
          <a:fillRef idx="3">
            <a:schemeClr val="accent5"/>
          </a:fillRef>
          <a:effectRef idx="2">
            <a:schemeClr val="accent5"/>
          </a:effectRef>
          <a:fontRef idx="minor">
            <a:schemeClr val="lt1"/>
          </a:fontRef>
        </p:style>
      </p:sp>
      <p:sp>
        <p:nvSpPr>
          <p:cNvPr id="2" name="Title 1"/>
          <p:cNvSpPr>
            <a:spLocks noGrp="1"/>
          </p:cNvSpPr>
          <p:nvPr>
            <p:ph type="title"/>
          </p:nvPr>
        </p:nvSpPr>
        <p:spPr>
          <a:xfrm>
            <a:off x="804864" y="446088"/>
            <a:ext cx="2660650" cy="1618396"/>
          </a:xfrm>
        </p:spPr>
        <p:txBody>
          <a:bodyPr anchor="b"/>
          <a:lstStyle>
            <a:lvl1pPr algn="l">
              <a:defRPr sz="28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641725" y="446089"/>
            <a:ext cx="4689475" cy="5414963"/>
          </a:xfrm>
        </p:spPr>
        <p:txBody>
          <a:bodyPr>
            <a:normAutofit/>
          </a:bodyPr>
          <a:lstStyle>
            <a:lvl1pPr>
              <a:buClr>
                <a:srgbClr val="8EB549"/>
              </a:buClr>
              <a:defRPr sz="1600"/>
            </a:lvl1pPr>
            <a:lvl2pPr>
              <a:buClr>
                <a:srgbClr val="8EB549"/>
              </a:buClr>
              <a:defRPr/>
            </a:lvl2pPr>
            <a:lvl3pPr>
              <a:buClr>
                <a:srgbClr val="8EB549"/>
              </a:buClr>
              <a:defRPr/>
            </a:lvl3pPr>
            <a:lvl4pPr>
              <a:buClr>
                <a:srgbClr val="8EB549"/>
              </a:buClr>
              <a:defRPr/>
            </a:lvl4pPr>
            <a:lvl5pPr>
              <a:buClr>
                <a:srgbClr val="8EB549"/>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4" y="2260739"/>
            <a:ext cx="2660650" cy="3600311"/>
          </a:xfrm>
        </p:spPr>
        <p:txBody>
          <a:bodyPr tIns="182880" anchor="t" anchorCtr="0">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dirty="0"/>
          </a:p>
        </p:txBody>
      </p:sp>
      <p:sp>
        <p:nvSpPr>
          <p:cNvPr id="8" name="Content Placeholder 11"/>
          <p:cNvSpPr>
            <a:spLocks noGrp="1"/>
          </p:cNvSpPr>
          <p:nvPr>
            <p:ph sz="quarter" idx="13"/>
          </p:nvPr>
        </p:nvSpPr>
        <p:spPr>
          <a:xfrm>
            <a:off x="0" y="6124041"/>
            <a:ext cx="7333989" cy="490599"/>
          </a:xfrm>
          <a:noFill/>
        </p:spPr>
        <p:txBody>
          <a:bodyPr lIns="274320" anchor="b" anchorCtr="0"/>
          <a:lstStyle>
            <a:lvl1pPr marL="0" indent="0">
              <a:buNone/>
              <a:defRPr i="1">
                <a:solidFill>
                  <a:srgbClr val="8EB549"/>
                </a:solidFill>
                <a:latin typeface="+mj-lt"/>
              </a:defRPr>
            </a:lvl1pPr>
          </a:lstStyle>
          <a:p>
            <a:pPr lvl="0"/>
            <a:r>
              <a:rPr lang="en-US"/>
              <a:t>Click to edit Master text styles</a:t>
            </a:r>
          </a:p>
        </p:txBody>
      </p:sp>
      <p:cxnSp>
        <p:nvCxnSpPr>
          <p:cNvPr id="9" name="Straight Connector 8"/>
          <p:cNvCxnSpPr/>
          <p:nvPr userDrawn="1"/>
        </p:nvCxnSpPr>
        <p:spPr>
          <a:xfrm>
            <a:off x="0" y="6202287"/>
            <a:ext cx="7818783" cy="26235"/>
          </a:xfrm>
          <a:prstGeom prst="line">
            <a:avLst/>
          </a:prstGeom>
          <a:ln w="34925">
            <a:solidFill>
              <a:srgbClr val="8EB5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8968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with Caption 3">
    <p:spTree>
      <p:nvGrpSpPr>
        <p:cNvPr id="1" name=""/>
        <p:cNvGrpSpPr/>
        <p:nvPr/>
      </p:nvGrpSpPr>
      <p:grpSpPr>
        <a:xfrm>
          <a:off x="0" y="0"/>
          <a:ext cx="0" cy="0"/>
          <a:chOff x="0" y="0"/>
          <a:chExt cx="0" cy="0"/>
        </a:xfrm>
      </p:grpSpPr>
      <p:sp>
        <p:nvSpPr>
          <p:cNvPr id="8" name="Freeform 6"/>
          <p:cNvSpPr>
            <a:spLocks noChangeAspect="1"/>
          </p:cNvSpPr>
          <p:nvPr/>
        </p:nvSpPr>
        <p:spPr bwMode="auto">
          <a:xfrm>
            <a:off x="473773" y="1081456"/>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p:spPr>
        <p:style>
          <a:lnRef idx="1">
            <a:schemeClr val="accent5"/>
          </a:lnRef>
          <a:fillRef idx="3">
            <a:schemeClr val="accent5"/>
          </a:fillRef>
          <a:effectRef idx="2">
            <a:schemeClr val="accent5"/>
          </a:effectRef>
          <a:fontRef idx="minor">
            <a:schemeClr val="lt1"/>
          </a:fontRef>
        </p:style>
      </p:sp>
      <p:sp>
        <p:nvSpPr>
          <p:cNvPr id="2" name="Title 1"/>
          <p:cNvSpPr>
            <a:spLocks noGrp="1"/>
          </p:cNvSpPr>
          <p:nvPr>
            <p:ph type="title"/>
          </p:nvPr>
        </p:nvSpPr>
        <p:spPr>
          <a:xfrm>
            <a:off x="638239" y="1238502"/>
            <a:ext cx="4420380" cy="2645912"/>
          </a:xfrm>
        </p:spPr>
        <p:txBody>
          <a:bodyPr anchor="ctr" anchorCtr="0"/>
          <a:lstStyle>
            <a:lvl1pPr algn="l">
              <a:defRPr sz="3150" b="1" cap="none">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9893" y="4443681"/>
            <a:ext cx="4418727" cy="713241"/>
          </a:xfrm>
        </p:spPr>
        <p:txBody>
          <a:bodyPr anchor="t">
            <a:noAutofit/>
          </a:bodyPr>
          <a:lstStyle>
            <a:lvl1pPr marL="0" indent="0" algn="l">
              <a:buNone/>
              <a:defRPr sz="16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680982" y="1081457"/>
            <a:ext cx="2857501" cy="4075465"/>
          </a:xfrm>
        </p:spPr>
        <p:txBody>
          <a:bodyPr anchor="t">
            <a:normAutofit/>
          </a:bodyPr>
          <a:lstStyle>
            <a:lvl1pPr marL="0" indent="0">
              <a:buFontTx/>
              <a:buNone/>
              <a:defRPr sz="1400"/>
            </a:lvl1pPr>
          </a:lstStyle>
          <a:p>
            <a:pPr lvl="0"/>
            <a:r>
              <a:rPr lang="en-US"/>
              <a:t>Click to edit Master text styles</a:t>
            </a:r>
          </a:p>
        </p:txBody>
      </p:sp>
      <p:sp>
        <p:nvSpPr>
          <p:cNvPr id="6" name="Slide Number Placeholder 5"/>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dirty="0"/>
          </a:p>
        </p:txBody>
      </p:sp>
      <p:sp>
        <p:nvSpPr>
          <p:cNvPr id="10" name="Content Placeholder 11"/>
          <p:cNvSpPr>
            <a:spLocks noGrp="1"/>
          </p:cNvSpPr>
          <p:nvPr>
            <p:ph sz="quarter" idx="13"/>
          </p:nvPr>
        </p:nvSpPr>
        <p:spPr>
          <a:xfrm>
            <a:off x="0" y="6124041"/>
            <a:ext cx="7333989" cy="490599"/>
          </a:xfrm>
          <a:noFill/>
        </p:spPr>
        <p:txBody>
          <a:bodyPr lIns="274320" anchor="b" anchorCtr="0"/>
          <a:lstStyle>
            <a:lvl1pPr marL="0" indent="0">
              <a:buNone/>
              <a:defRPr i="1">
                <a:solidFill>
                  <a:srgbClr val="8EB549"/>
                </a:solidFill>
                <a:latin typeface="+mj-lt"/>
              </a:defRPr>
            </a:lvl1pPr>
          </a:lstStyle>
          <a:p>
            <a:pPr lvl="0"/>
            <a:r>
              <a:rPr lang="en-US"/>
              <a:t>Click to edit Master text styles</a:t>
            </a:r>
          </a:p>
        </p:txBody>
      </p:sp>
      <p:cxnSp>
        <p:nvCxnSpPr>
          <p:cNvPr id="11" name="Straight Connector 10"/>
          <p:cNvCxnSpPr/>
          <p:nvPr userDrawn="1"/>
        </p:nvCxnSpPr>
        <p:spPr>
          <a:xfrm>
            <a:off x="0" y="6202287"/>
            <a:ext cx="7818783" cy="26235"/>
          </a:xfrm>
          <a:prstGeom prst="line">
            <a:avLst/>
          </a:prstGeom>
          <a:ln w="34925">
            <a:solidFill>
              <a:srgbClr val="8EB5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037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0"/>
            <a:ext cx="9144000" cy="3144814"/>
          </a:xfrm>
        </p:spPr>
        <p:txBody>
          <a:bodyPr/>
          <a:lstStyle/>
          <a:p>
            <a:r>
              <a:rPr lang="en-US"/>
              <a:t>Click icon to add picture</a:t>
            </a:r>
          </a:p>
        </p:txBody>
      </p:sp>
      <p:sp>
        <p:nvSpPr>
          <p:cNvPr id="9" name="Freeform 6"/>
          <p:cNvSpPr/>
          <p:nvPr userDrawn="1"/>
        </p:nvSpPr>
        <p:spPr bwMode="auto">
          <a:xfrm>
            <a:off x="0" y="3144814"/>
            <a:ext cx="9144000" cy="3713186"/>
          </a:xfrm>
          <a:prstGeom prst="rect">
            <a:avLst/>
          </a:pr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4117238"/>
            <a:ext cx="7929000" cy="1080651"/>
          </a:xfrm>
        </p:spPr>
        <p:txBody>
          <a:bodyPr/>
          <a:lstStyle>
            <a:lvl1pPr>
              <a:defRPr sz="5400">
                <a:solidFill>
                  <a:schemeClr val="bg1"/>
                </a:solidFill>
              </a:defRPr>
            </a:lvl1pPr>
          </a:lstStyle>
          <a:p>
            <a:r>
              <a:rPr lang="en-US"/>
              <a:t>Click to edit Master title style</a:t>
            </a:r>
            <a:endParaRPr lang="en-US" dirty="0"/>
          </a:p>
        </p:txBody>
      </p:sp>
      <p:sp>
        <p:nvSpPr>
          <p:cNvPr id="12" name="Slide Number Placeholder 6"/>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448559" y="6143584"/>
            <a:ext cx="423542" cy="451512"/>
          </a:xfrm>
          <a:prstGeom prst="rect">
            <a:avLst/>
          </a:prstGeom>
        </p:spPr>
      </p:pic>
    </p:spTree>
    <p:extLst>
      <p:ext uri="{BB962C8B-B14F-4D97-AF65-F5344CB8AC3E}">
        <p14:creationId xmlns:p14="http://schemas.microsoft.com/office/powerpoint/2010/main" val="11172889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ame Card 3">
    <p:spTree>
      <p:nvGrpSpPr>
        <p:cNvPr id="1" name=""/>
        <p:cNvGrpSpPr/>
        <p:nvPr/>
      </p:nvGrpSpPr>
      <p:grpSpPr>
        <a:xfrm>
          <a:off x="0" y="0"/>
          <a:ext cx="0" cy="0"/>
          <a:chOff x="0" y="0"/>
          <a:chExt cx="0" cy="0"/>
        </a:xfrm>
      </p:grpSpPr>
      <p:sp>
        <p:nvSpPr>
          <p:cNvPr id="9" name="Freeform 6"/>
          <p:cNvSpPr>
            <a:spLocks noChangeAspect="1"/>
          </p:cNvSpPr>
          <p:nvPr/>
        </p:nvSpPr>
        <p:spPr bwMode="auto">
          <a:xfrm>
            <a:off x="855664"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p:spPr>
        <p:style>
          <a:lnRef idx="1">
            <a:schemeClr val="accent5"/>
          </a:lnRef>
          <a:fillRef idx="3">
            <a:schemeClr val="accent5"/>
          </a:fillRef>
          <a:effectRef idx="2">
            <a:schemeClr val="accent5"/>
          </a:effectRef>
          <a:fontRef idx="minor">
            <a:schemeClr val="lt1"/>
          </a:fontRef>
        </p:style>
      </p:sp>
      <p:sp>
        <p:nvSpPr>
          <p:cNvPr id="38" name="Title 1"/>
          <p:cNvSpPr>
            <a:spLocks noGrp="1"/>
          </p:cNvSpPr>
          <p:nvPr>
            <p:ph type="title"/>
          </p:nvPr>
        </p:nvSpPr>
        <p:spPr>
          <a:xfrm>
            <a:off x="1017817" y="2435958"/>
            <a:ext cx="3286891" cy="2007789"/>
          </a:xfrm>
        </p:spPr>
        <p:txBody>
          <a:bodyPr/>
          <a:lstStyle>
            <a:lvl1pPr>
              <a:defRPr sz="2400">
                <a:solidFill>
                  <a:schemeClr val="bg1"/>
                </a:solidFill>
              </a:defRPr>
            </a:lvl1pPr>
          </a:lstStyle>
          <a:p>
            <a:r>
              <a:rPr lang="en-US"/>
              <a:t>Click to edit Master title style</a:t>
            </a:r>
            <a:endParaRPr lang="en-US" dirty="0"/>
          </a:p>
        </p:txBody>
      </p:sp>
      <p:sp>
        <p:nvSpPr>
          <p:cNvPr id="6" name="Text Placeholder 5"/>
          <p:cNvSpPr>
            <a:spLocks noGrp="1"/>
          </p:cNvSpPr>
          <p:nvPr>
            <p:ph type="body" sz="quarter" idx="16"/>
          </p:nvPr>
        </p:nvSpPr>
        <p:spPr>
          <a:xfrm>
            <a:off x="4617000" y="2286001"/>
            <a:ext cx="3660225" cy="2295525"/>
          </a:xfrm>
        </p:spPr>
        <p:txBody>
          <a:bodyPr anchor="t"/>
          <a:lstStyle>
            <a:lvl1pPr marL="0" indent="0">
              <a:buFontTx/>
              <a:buNone/>
              <a:defRPr/>
            </a:lvl1pPr>
          </a:lstStyle>
          <a:p>
            <a:pPr lvl="0"/>
            <a:r>
              <a:rPr lang="en-US"/>
              <a:t>Click to edit Master text styles</a:t>
            </a:r>
          </a:p>
        </p:txBody>
      </p:sp>
      <p:sp>
        <p:nvSpPr>
          <p:cNvPr id="4" name="Slide Number Placeholder 3"/>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dirty="0"/>
          </a:p>
        </p:txBody>
      </p:sp>
      <p:sp>
        <p:nvSpPr>
          <p:cNvPr id="7" name="Content Placeholder 11"/>
          <p:cNvSpPr>
            <a:spLocks noGrp="1"/>
          </p:cNvSpPr>
          <p:nvPr>
            <p:ph sz="quarter" idx="13"/>
          </p:nvPr>
        </p:nvSpPr>
        <p:spPr>
          <a:xfrm>
            <a:off x="0" y="6124041"/>
            <a:ext cx="7333989" cy="490599"/>
          </a:xfrm>
          <a:noFill/>
        </p:spPr>
        <p:txBody>
          <a:bodyPr lIns="274320" anchor="b" anchorCtr="0"/>
          <a:lstStyle>
            <a:lvl1pPr marL="0" indent="0">
              <a:buNone/>
              <a:defRPr i="1">
                <a:solidFill>
                  <a:srgbClr val="8EB549"/>
                </a:solidFill>
                <a:latin typeface="+mj-lt"/>
              </a:defRPr>
            </a:lvl1pPr>
          </a:lstStyle>
          <a:p>
            <a:pPr lvl="0"/>
            <a:r>
              <a:rPr lang="en-US"/>
              <a:t>Click to edit Master text styles</a:t>
            </a:r>
          </a:p>
        </p:txBody>
      </p:sp>
      <p:cxnSp>
        <p:nvCxnSpPr>
          <p:cNvPr id="8" name="Straight Connector 7"/>
          <p:cNvCxnSpPr/>
          <p:nvPr userDrawn="1"/>
        </p:nvCxnSpPr>
        <p:spPr>
          <a:xfrm>
            <a:off x="0" y="6202287"/>
            <a:ext cx="7818783" cy="26235"/>
          </a:xfrm>
          <a:prstGeom prst="line">
            <a:avLst/>
          </a:prstGeom>
          <a:ln w="34925">
            <a:solidFill>
              <a:srgbClr val="8EB5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570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0"/>
            <a:ext cx="9144000" cy="3144814"/>
          </a:xfrm>
        </p:spPr>
        <p:txBody>
          <a:bodyPr/>
          <a:lstStyle/>
          <a:p>
            <a:r>
              <a:rPr lang="en-US"/>
              <a:t>Click icon to add picture</a:t>
            </a:r>
          </a:p>
        </p:txBody>
      </p:sp>
      <p:sp>
        <p:nvSpPr>
          <p:cNvPr id="9" name="Freeform 6"/>
          <p:cNvSpPr/>
          <p:nvPr userDrawn="1"/>
        </p:nvSpPr>
        <p:spPr bwMode="auto">
          <a:xfrm>
            <a:off x="0" y="3144814"/>
            <a:ext cx="9144000" cy="3713186"/>
          </a:xfrm>
          <a:prstGeom prst="rect">
            <a:avLst/>
          </a:prstGeom>
          <a:ln/>
          <a:extLst>
            <a:ext uri="{91240B29-F687-4f45-9708-019B960494DF}">
              <a14:hiddenLine xmlns:a14="http://schemas.microsoft.com/office/drawing/2010/main" xmlns="" w="9525">
                <a:solidFill>
                  <a:srgbClr val="000000"/>
                </a:solidFill>
                <a:round/>
                <a:headEnd/>
                <a:tailEnd/>
              </a14:hiddenLine>
            </a:ext>
          </a:extLst>
        </p:spPr>
        <p:style>
          <a:lnRef idx="1">
            <a:schemeClr val="accent2"/>
          </a:lnRef>
          <a:fillRef idx="3">
            <a:schemeClr val="accent2"/>
          </a:fillRef>
          <a:effectRef idx="2">
            <a:schemeClr val="accent2"/>
          </a:effectRef>
          <a:fontRef idx="minor">
            <a:schemeClr val="lt1"/>
          </a:fontRef>
        </p:style>
      </p:sp>
      <p:sp>
        <p:nvSpPr>
          <p:cNvPr id="2" name="Title 1"/>
          <p:cNvSpPr>
            <a:spLocks noGrp="1"/>
          </p:cNvSpPr>
          <p:nvPr>
            <p:ph type="ctrTitle"/>
          </p:nvPr>
        </p:nvSpPr>
        <p:spPr>
          <a:xfrm>
            <a:off x="607501" y="4117238"/>
            <a:ext cx="7929000" cy="1080651"/>
          </a:xfrm>
        </p:spPr>
        <p:txBody>
          <a:bodyPr/>
          <a:lstStyle>
            <a:lvl1pPr>
              <a:defRPr sz="5400">
                <a:solidFill>
                  <a:schemeClr val="bg1"/>
                </a:solidFill>
              </a:defRPr>
            </a:lvl1pPr>
          </a:lstStyle>
          <a:p>
            <a:r>
              <a:rPr lang="en-US"/>
              <a:t>Click to edit Master title style</a:t>
            </a:r>
            <a:endParaRPr lang="en-US" dirty="0"/>
          </a:p>
        </p:txBody>
      </p:sp>
      <p:sp>
        <p:nvSpPr>
          <p:cNvPr id="12" name="Slide Number Placeholder 6"/>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448559" y="6143584"/>
            <a:ext cx="423542" cy="451512"/>
          </a:xfrm>
          <a:prstGeom prst="rect">
            <a:avLst/>
          </a:prstGeom>
        </p:spPr>
      </p:pic>
    </p:spTree>
    <p:extLst>
      <p:ext uri="{BB962C8B-B14F-4D97-AF65-F5344CB8AC3E}">
        <p14:creationId xmlns:p14="http://schemas.microsoft.com/office/powerpoint/2010/main" val="7333681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2"/>
          </a:lnRef>
          <a:fillRef idx="3">
            <a:schemeClr val="accent2"/>
          </a:fillRef>
          <a:effectRef idx="2">
            <a:schemeClr val="accent2"/>
          </a:effectRef>
          <a:fontRef idx="minor">
            <a:schemeClr val="lt1"/>
          </a:fontRef>
        </p:style>
      </p:sp>
      <p:sp>
        <p:nvSpPr>
          <p:cNvPr id="2" name="Title 1"/>
          <p:cNvSpPr>
            <a:spLocks noGrp="1"/>
          </p:cNvSpPr>
          <p:nvPr>
            <p:ph type="title"/>
          </p:nvPr>
        </p:nvSpPr>
        <p:spPr>
          <a:xfrm>
            <a:off x="607500" y="447188"/>
            <a:ext cx="7928999" cy="970450"/>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14034" y="2222287"/>
            <a:ext cx="7915931" cy="3636511"/>
          </a:xfrm>
        </p:spPr>
        <p:txBody>
          <a:bodyPr/>
          <a:lstStyle>
            <a:lvl1pPr>
              <a:buClr>
                <a:srgbClr val="F3B329"/>
              </a:buClr>
              <a:defRPr sz="1600"/>
            </a:lvl1pPr>
            <a:lvl2pPr>
              <a:buClr>
                <a:srgbClr val="F3B329"/>
              </a:buClr>
              <a:defRPr/>
            </a:lvl2pPr>
            <a:lvl3pPr>
              <a:buClr>
                <a:srgbClr val="F3B329"/>
              </a:buClr>
              <a:defRPr/>
            </a:lvl3pPr>
            <a:lvl4pPr>
              <a:buClr>
                <a:srgbClr val="F3B329"/>
              </a:buClr>
              <a:defRPr/>
            </a:lvl4pPr>
            <a:lvl5pPr>
              <a:buClr>
                <a:srgbClr val="F3B329"/>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dirty="0"/>
          </a:p>
        </p:txBody>
      </p:sp>
      <p:sp>
        <p:nvSpPr>
          <p:cNvPr id="7" name="Content Placeholder 11"/>
          <p:cNvSpPr>
            <a:spLocks noGrp="1"/>
          </p:cNvSpPr>
          <p:nvPr>
            <p:ph sz="quarter" idx="13"/>
          </p:nvPr>
        </p:nvSpPr>
        <p:spPr>
          <a:xfrm>
            <a:off x="0" y="6124041"/>
            <a:ext cx="7333989" cy="490599"/>
          </a:xfrm>
          <a:noFill/>
        </p:spPr>
        <p:txBody>
          <a:bodyPr lIns="274320" anchor="b" anchorCtr="0"/>
          <a:lstStyle>
            <a:lvl1pPr marL="0" indent="0">
              <a:buNone/>
              <a:defRPr i="1">
                <a:solidFill>
                  <a:srgbClr val="F3B329"/>
                </a:solidFill>
                <a:latin typeface="+mj-lt"/>
              </a:defRPr>
            </a:lvl1pPr>
          </a:lstStyle>
          <a:p>
            <a:pPr lvl="0"/>
            <a:r>
              <a:rPr lang="en-US"/>
              <a:t>Click to edit Master text styles</a:t>
            </a:r>
          </a:p>
        </p:txBody>
      </p:sp>
      <p:cxnSp>
        <p:nvCxnSpPr>
          <p:cNvPr id="8" name="Straight Connector 7"/>
          <p:cNvCxnSpPr/>
          <p:nvPr userDrawn="1"/>
        </p:nvCxnSpPr>
        <p:spPr>
          <a:xfrm>
            <a:off x="0" y="6202287"/>
            <a:ext cx="7818783" cy="26235"/>
          </a:xfrm>
          <a:prstGeom prst="line">
            <a:avLst/>
          </a:prstGeom>
          <a:ln w="34925">
            <a:solidFill>
              <a:srgbClr val="F3B3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1387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4">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2"/>
          </a:lnRef>
          <a:fillRef idx="3">
            <a:schemeClr val="accent2"/>
          </a:fillRef>
          <a:effectRef idx="2">
            <a:schemeClr val="accent2"/>
          </a:effectRef>
          <a:fontRef idx="minor">
            <a:schemeClr val="lt1"/>
          </a:fontRef>
        </p:style>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14034" y="2222288"/>
            <a:ext cx="3889405" cy="3638763"/>
          </a:xfrm>
        </p:spPr>
        <p:txBody>
          <a:bodyPr>
            <a:normAutofit/>
          </a:bodyPr>
          <a:lstStyle>
            <a:lvl1pPr>
              <a:buClr>
                <a:srgbClr val="F3B329"/>
              </a:buClr>
              <a:defRPr sz="1600"/>
            </a:lvl1pPr>
            <a:lvl2pPr>
              <a:buClr>
                <a:srgbClr val="F3B329"/>
              </a:buClr>
              <a:defRPr/>
            </a:lvl2pPr>
            <a:lvl3pPr>
              <a:buClr>
                <a:srgbClr val="F3B329"/>
              </a:buClr>
              <a:defRPr/>
            </a:lvl3pPr>
            <a:lvl4pPr>
              <a:buClr>
                <a:srgbClr val="F3B329"/>
              </a:buClr>
              <a:defRPr/>
            </a:lvl4pPr>
            <a:lvl5pPr>
              <a:buClr>
                <a:srgbClr val="F3B329"/>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62" y="2222287"/>
            <a:ext cx="3895937" cy="3638764"/>
          </a:xfrm>
        </p:spPr>
        <p:txBody>
          <a:bodyPr>
            <a:normAutofit/>
          </a:bodyPr>
          <a:lstStyle>
            <a:lvl1pPr>
              <a:buClr>
                <a:srgbClr val="F3B329"/>
              </a:buClr>
              <a:defRPr sz="1600"/>
            </a:lvl1pPr>
            <a:lvl2pPr>
              <a:buClr>
                <a:srgbClr val="F3B329"/>
              </a:buClr>
              <a:defRPr/>
            </a:lvl2pPr>
            <a:lvl3pPr>
              <a:buClr>
                <a:srgbClr val="F3B329"/>
              </a:buClr>
              <a:defRPr/>
            </a:lvl3pPr>
            <a:lvl4pPr>
              <a:buClr>
                <a:srgbClr val="F3B329"/>
              </a:buClr>
              <a:defRPr/>
            </a:lvl4pPr>
            <a:lvl5pPr>
              <a:buClr>
                <a:srgbClr val="F3B329"/>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dirty="0"/>
          </a:p>
        </p:txBody>
      </p:sp>
      <p:sp>
        <p:nvSpPr>
          <p:cNvPr id="9" name="Content Placeholder 11"/>
          <p:cNvSpPr>
            <a:spLocks noGrp="1"/>
          </p:cNvSpPr>
          <p:nvPr>
            <p:ph sz="quarter" idx="13"/>
          </p:nvPr>
        </p:nvSpPr>
        <p:spPr>
          <a:xfrm>
            <a:off x="0" y="6124041"/>
            <a:ext cx="7333989" cy="490599"/>
          </a:xfrm>
          <a:noFill/>
        </p:spPr>
        <p:txBody>
          <a:bodyPr lIns="274320" anchor="b" anchorCtr="0"/>
          <a:lstStyle>
            <a:lvl1pPr marL="0" indent="0">
              <a:buNone/>
              <a:defRPr i="1">
                <a:solidFill>
                  <a:srgbClr val="F3B329"/>
                </a:solidFill>
                <a:latin typeface="+mj-lt"/>
              </a:defRPr>
            </a:lvl1pPr>
          </a:lstStyle>
          <a:p>
            <a:pPr lvl="0"/>
            <a:r>
              <a:rPr lang="en-US"/>
              <a:t>Click to edit Master text styles</a:t>
            </a:r>
          </a:p>
        </p:txBody>
      </p:sp>
      <p:cxnSp>
        <p:nvCxnSpPr>
          <p:cNvPr id="10" name="Straight Connector 9"/>
          <p:cNvCxnSpPr/>
          <p:nvPr userDrawn="1"/>
        </p:nvCxnSpPr>
        <p:spPr>
          <a:xfrm>
            <a:off x="0" y="6202287"/>
            <a:ext cx="7818783" cy="26235"/>
          </a:xfrm>
          <a:prstGeom prst="line">
            <a:avLst/>
          </a:prstGeom>
          <a:ln w="34925">
            <a:solidFill>
              <a:srgbClr val="F3B3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8185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Header and Comparison 2">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2"/>
          </a:lnRef>
          <a:fillRef idx="3">
            <a:schemeClr val="accent2"/>
          </a:fillRef>
          <a:effectRef idx="2">
            <a:schemeClr val="accent2"/>
          </a:effectRef>
          <a:fontRef idx="minor">
            <a:schemeClr val="lt1"/>
          </a:fontRef>
        </p:style>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11047" y="2831349"/>
            <a:ext cx="3892392" cy="3109913"/>
          </a:xfrm>
        </p:spPr>
        <p:txBody>
          <a:bodyPr anchor="t">
            <a:normAutofit/>
          </a:bodyPr>
          <a:lstStyle>
            <a:lvl1pPr>
              <a:buClr>
                <a:srgbClr val="F3B329"/>
              </a:buClr>
              <a:defRPr sz="1600"/>
            </a:lvl1pPr>
            <a:lvl2pPr>
              <a:buClr>
                <a:srgbClr val="F3B329"/>
              </a:buClr>
              <a:defRPr/>
            </a:lvl2pPr>
            <a:lvl3pPr>
              <a:buClr>
                <a:srgbClr val="F3B329"/>
              </a:buClr>
              <a:defRPr/>
            </a:lvl3pPr>
            <a:lvl4pPr>
              <a:buClr>
                <a:srgbClr val="F3B329"/>
              </a:buClr>
              <a:defRPr/>
            </a:lvl4pPr>
            <a:lvl5pPr>
              <a:buClr>
                <a:srgbClr val="F3B329"/>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0562" y="2831349"/>
            <a:ext cx="3895937" cy="3109913"/>
          </a:xfrm>
        </p:spPr>
        <p:txBody>
          <a:bodyPr anchor="t">
            <a:normAutofit/>
          </a:bodyPr>
          <a:lstStyle>
            <a:lvl1pPr>
              <a:buClr>
                <a:srgbClr val="F3B329"/>
              </a:buClr>
              <a:defRPr sz="1600"/>
            </a:lvl1pPr>
            <a:lvl2pPr>
              <a:buClr>
                <a:srgbClr val="F3B329"/>
              </a:buClr>
              <a:defRPr/>
            </a:lvl2pPr>
            <a:lvl3pPr>
              <a:buClr>
                <a:srgbClr val="F3B329"/>
              </a:buClr>
              <a:defRPr/>
            </a:lvl3pPr>
            <a:lvl4pPr>
              <a:buClr>
                <a:srgbClr val="F3B329"/>
              </a:buClr>
              <a:defRPr/>
            </a:lvl4pPr>
            <a:lvl5pPr>
              <a:buClr>
                <a:srgbClr val="F3B329"/>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3"/>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dirty="0"/>
          </a:p>
        </p:txBody>
      </p:sp>
      <p:sp>
        <p:nvSpPr>
          <p:cNvPr id="13" name="Content Placeholder 11"/>
          <p:cNvSpPr>
            <a:spLocks noGrp="1"/>
          </p:cNvSpPr>
          <p:nvPr>
            <p:ph sz="quarter" idx="13"/>
          </p:nvPr>
        </p:nvSpPr>
        <p:spPr>
          <a:xfrm>
            <a:off x="0" y="6124041"/>
            <a:ext cx="7333989" cy="490599"/>
          </a:xfrm>
          <a:noFill/>
        </p:spPr>
        <p:txBody>
          <a:bodyPr lIns="274320" anchor="b" anchorCtr="0"/>
          <a:lstStyle>
            <a:lvl1pPr marL="0" indent="0">
              <a:buNone/>
              <a:defRPr i="1">
                <a:solidFill>
                  <a:srgbClr val="F3B329"/>
                </a:solidFill>
                <a:latin typeface="+mj-lt"/>
              </a:defRPr>
            </a:lvl1pPr>
          </a:lstStyle>
          <a:p>
            <a:pPr lvl="0"/>
            <a:r>
              <a:rPr lang="en-US"/>
              <a:t>Click to edit Master text styles</a:t>
            </a:r>
          </a:p>
        </p:txBody>
      </p:sp>
      <p:cxnSp>
        <p:nvCxnSpPr>
          <p:cNvPr id="14" name="Straight Connector 13"/>
          <p:cNvCxnSpPr/>
          <p:nvPr userDrawn="1"/>
        </p:nvCxnSpPr>
        <p:spPr>
          <a:xfrm>
            <a:off x="0" y="6202287"/>
            <a:ext cx="7818783" cy="26235"/>
          </a:xfrm>
          <a:prstGeom prst="line">
            <a:avLst/>
          </a:prstGeom>
          <a:ln w="34925">
            <a:solidFill>
              <a:srgbClr val="F3B329"/>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idx="1"/>
          </p:nvPr>
        </p:nvSpPr>
        <p:spPr>
          <a:xfrm>
            <a:off x="611046" y="2264233"/>
            <a:ext cx="3892393" cy="486903"/>
          </a:xfrm>
          <a:solidFill>
            <a:srgbClr val="F3B329">
              <a:alpha val="75000"/>
            </a:srgbClr>
          </a:solidFill>
        </p:spPr>
        <p:txBody>
          <a:bodyPr anchor="b">
            <a:noAutofit/>
          </a:bodyPr>
          <a:lstStyle>
            <a:lvl1pPr marL="0" indent="0" algn="l">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5" name="Text Placeholder 2"/>
          <p:cNvSpPr>
            <a:spLocks noGrp="1"/>
          </p:cNvSpPr>
          <p:nvPr>
            <p:ph type="body" idx="14"/>
          </p:nvPr>
        </p:nvSpPr>
        <p:spPr>
          <a:xfrm>
            <a:off x="4640562" y="2264233"/>
            <a:ext cx="3892393" cy="486903"/>
          </a:xfrm>
          <a:solidFill>
            <a:srgbClr val="F3B329">
              <a:alpha val="75000"/>
            </a:srgbClr>
          </a:solidFill>
        </p:spPr>
        <p:txBody>
          <a:bodyPr anchor="b">
            <a:noAutofit/>
          </a:bodyPr>
          <a:lstStyle>
            <a:lvl1pPr marL="0" indent="0" algn="l">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Tree>
    <p:extLst>
      <p:ext uri="{BB962C8B-B14F-4D97-AF65-F5344CB8AC3E}">
        <p14:creationId xmlns:p14="http://schemas.microsoft.com/office/powerpoint/2010/main" val="6674690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and Blank 4">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2"/>
          </a:lnRef>
          <a:fillRef idx="3">
            <a:schemeClr val="accent2"/>
          </a:fillRef>
          <a:effectRef idx="2">
            <a:schemeClr val="accent2"/>
          </a:effectRef>
          <a:fontRef idx="minor">
            <a:schemeClr val="lt1"/>
          </a:fontRef>
        </p:style>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dirty="0"/>
          </a:p>
        </p:txBody>
      </p:sp>
      <p:sp>
        <p:nvSpPr>
          <p:cNvPr id="7" name="Content Placeholder 11"/>
          <p:cNvSpPr>
            <a:spLocks noGrp="1"/>
          </p:cNvSpPr>
          <p:nvPr>
            <p:ph sz="quarter" idx="13"/>
          </p:nvPr>
        </p:nvSpPr>
        <p:spPr>
          <a:xfrm>
            <a:off x="0" y="6124041"/>
            <a:ext cx="7333989" cy="490599"/>
          </a:xfrm>
          <a:noFill/>
        </p:spPr>
        <p:txBody>
          <a:bodyPr lIns="274320" anchor="b" anchorCtr="0"/>
          <a:lstStyle>
            <a:lvl1pPr marL="0" indent="0">
              <a:buNone/>
              <a:defRPr i="1">
                <a:solidFill>
                  <a:srgbClr val="F3B329"/>
                </a:solidFill>
                <a:latin typeface="+mj-lt"/>
              </a:defRPr>
            </a:lvl1pPr>
          </a:lstStyle>
          <a:p>
            <a:pPr lvl="0"/>
            <a:r>
              <a:rPr lang="en-US"/>
              <a:t>Click to edit Master text styles</a:t>
            </a:r>
          </a:p>
        </p:txBody>
      </p:sp>
      <p:cxnSp>
        <p:nvCxnSpPr>
          <p:cNvPr id="8" name="Straight Connector 7"/>
          <p:cNvCxnSpPr/>
          <p:nvPr userDrawn="1"/>
        </p:nvCxnSpPr>
        <p:spPr>
          <a:xfrm>
            <a:off x="0" y="6202287"/>
            <a:ext cx="7818783" cy="26235"/>
          </a:xfrm>
          <a:prstGeom prst="line">
            <a:avLst/>
          </a:prstGeom>
          <a:ln w="34925">
            <a:solidFill>
              <a:srgbClr val="F3B3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402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er and Large Chart 4">
    <p:spTree>
      <p:nvGrpSpPr>
        <p:cNvPr id="1" name=""/>
        <p:cNvGrpSpPr/>
        <p:nvPr/>
      </p:nvGrpSpPr>
      <p:grpSpPr>
        <a:xfrm>
          <a:off x="0" y="0"/>
          <a:ext cx="0" cy="0"/>
          <a:chOff x="0" y="0"/>
          <a:chExt cx="0" cy="0"/>
        </a:xfrm>
      </p:grpSpPr>
      <p:sp>
        <p:nvSpPr>
          <p:cNvPr id="6" name="Freeform 6"/>
          <p:cNvSpPr/>
          <p:nvPr/>
        </p:nvSpPr>
        <p:spPr bwMode="auto">
          <a:xfrm>
            <a:off x="0" y="0"/>
            <a:ext cx="9144000" cy="685800"/>
          </a:xfrm>
          <a:prstGeom prst="rect">
            <a:avLst/>
          </a:prstGeom>
          <a:ln/>
          <a:extLst>
            <a:ext uri="{91240B29-F687-4f45-9708-019B960494DF}">
              <a14:hiddenLine xmlns:a14="http://schemas.microsoft.com/office/drawing/2010/main" xmlns="" w="9525">
                <a:solidFill>
                  <a:srgbClr val="000000"/>
                </a:solidFill>
                <a:round/>
                <a:headEnd/>
                <a:tailEnd/>
              </a14:hiddenLine>
            </a:ext>
          </a:extLst>
        </p:spPr>
        <p:style>
          <a:lnRef idx="1">
            <a:schemeClr val="accent2"/>
          </a:lnRef>
          <a:fillRef idx="3">
            <a:schemeClr val="accent2"/>
          </a:fillRef>
          <a:effectRef idx="2">
            <a:schemeClr val="accent2"/>
          </a:effectRef>
          <a:fontRef idx="minor">
            <a:schemeClr val="lt1"/>
          </a:fontRef>
        </p:style>
      </p:sp>
      <p:sp>
        <p:nvSpPr>
          <p:cNvPr id="2" name="Title 1"/>
          <p:cNvSpPr>
            <a:spLocks noGrp="1"/>
          </p:cNvSpPr>
          <p:nvPr>
            <p:ph type="title"/>
          </p:nvPr>
        </p:nvSpPr>
        <p:spPr>
          <a:xfrm>
            <a:off x="607500" y="127148"/>
            <a:ext cx="7928999" cy="494644"/>
          </a:xfrm>
        </p:spPr>
        <p:txBody>
          <a:bodyPr/>
          <a:lstStyle>
            <a:lvl1pPr>
              <a:defRPr>
                <a:solidFill>
                  <a:schemeClr val="bg1"/>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dirty="0"/>
          </a:p>
        </p:txBody>
      </p:sp>
      <p:sp>
        <p:nvSpPr>
          <p:cNvPr id="8" name="Content Placeholder 11"/>
          <p:cNvSpPr>
            <a:spLocks noGrp="1"/>
          </p:cNvSpPr>
          <p:nvPr>
            <p:ph sz="quarter" idx="13"/>
          </p:nvPr>
        </p:nvSpPr>
        <p:spPr>
          <a:xfrm>
            <a:off x="0" y="6124041"/>
            <a:ext cx="7333989" cy="490599"/>
          </a:xfrm>
          <a:noFill/>
        </p:spPr>
        <p:txBody>
          <a:bodyPr lIns="274320" anchor="b" anchorCtr="0"/>
          <a:lstStyle>
            <a:lvl1pPr marL="0" indent="0">
              <a:buNone/>
              <a:defRPr i="1">
                <a:solidFill>
                  <a:srgbClr val="F3B329"/>
                </a:solidFill>
                <a:latin typeface="+mj-lt"/>
              </a:defRPr>
            </a:lvl1pPr>
          </a:lstStyle>
          <a:p>
            <a:pPr lvl="0"/>
            <a:r>
              <a:rPr lang="en-US"/>
              <a:t>Click to edit Master text styles</a:t>
            </a:r>
          </a:p>
        </p:txBody>
      </p:sp>
      <p:cxnSp>
        <p:nvCxnSpPr>
          <p:cNvPr id="9" name="Straight Connector 8"/>
          <p:cNvCxnSpPr/>
          <p:nvPr userDrawn="1"/>
        </p:nvCxnSpPr>
        <p:spPr>
          <a:xfrm>
            <a:off x="0" y="6202287"/>
            <a:ext cx="7818783" cy="26235"/>
          </a:xfrm>
          <a:prstGeom prst="line">
            <a:avLst/>
          </a:prstGeom>
          <a:ln w="34925">
            <a:solidFill>
              <a:srgbClr val="F3B329"/>
            </a:solidFill>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4"/>
          </p:nvPr>
        </p:nvSpPr>
        <p:spPr>
          <a:xfrm>
            <a:off x="607501" y="1069848"/>
            <a:ext cx="7928998" cy="4691190"/>
          </a:xfrm>
        </p:spPr>
        <p:txBody>
          <a:bodyPr/>
          <a:lstStyle/>
          <a:p>
            <a:r>
              <a:rPr lang="en-US"/>
              <a:t>Click icon to add chart</a:t>
            </a:r>
          </a:p>
        </p:txBody>
      </p:sp>
    </p:spTree>
    <p:extLst>
      <p:ext uri="{BB962C8B-B14F-4D97-AF65-F5344CB8AC3E}">
        <p14:creationId xmlns:p14="http://schemas.microsoft.com/office/powerpoint/2010/main" val="1765757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4">
    <p:spTree>
      <p:nvGrpSpPr>
        <p:cNvPr id="1" name=""/>
        <p:cNvGrpSpPr/>
        <p:nvPr/>
      </p:nvGrpSpPr>
      <p:grpSpPr>
        <a:xfrm>
          <a:off x="0" y="0"/>
          <a:ext cx="0" cy="0"/>
          <a:chOff x="0" y="0"/>
          <a:chExt cx="0" cy="0"/>
        </a:xfrm>
      </p:grpSpPr>
      <p:sp>
        <p:nvSpPr>
          <p:cNvPr id="12" name="Freeform 6"/>
          <p:cNvSpPr>
            <a:spLocks noChangeAspect="1"/>
          </p:cNvSpPr>
          <p:nvPr/>
        </p:nvSpPr>
        <p:spPr bwMode="auto">
          <a:xfrm>
            <a:off x="804864" y="446088"/>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2"/>
          </a:lnRef>
          <a:fillRef idx="3">
            <a:schemeClr val="accent2"/>
          </a:fillRef>
          <a:effectRef idx="2">
            <a:schemeClr val="accent2"/>
          </a:effectRef>
          <a:fontRef idx="minor">
            <a:schemeClr val="lt1"/>
          </a:fontRef>
        </p:style>
      </p:sp>
      <p:sp>
        <p:nvSpPr>
          <p:cNvPr id="2" name="Title 1"/>
          <p:cNvSpPr>
            <a:spLocks noGrp="1"/>
          </p:cNvSpPr>
          <p:nvPr>
            <p:ph type="title"/>
          </p:nvPr>
        </p:nvSpPr>
        <p:spPr>
          <a:xfrm>
            <a:off x="804864" y="446088"/>
            <a:ext cx="2660650" cy="1618396"/>
          </a:xfrm>
        </p:spPr>
        <p:txBody>
          <a:bodyPr anchor="b"/>
          <a:lstStyle>
            <a:lvl1pPr algn="l">
              <a:defRPr sz="28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641725" y="446089"/>
            <a:ext cx="4689475" cy="5414963"/>
          </a:xfrm>
        </p:spPr>
        <p:txBody>
          <a:bodyPr>
            <a:normAutofit/>
          </a:bodyPr>
          <a:lstStyle>
            <a:lvl1pPr>
              <a:buClr>
                <a:srgbClr val="F3B329"/>
              </a:buClr>
              <a:defRPr sz="1600"/>
            </a:lvl1pPr>
            <a:lvl2pPr>
              <a:buClr>
                <a:srgbClr val="F3B329"/>
              </a:buClr>
              <a:defRPr/>
            </a:lvl2pPr>
            <a:lvl3pPr>
              <a:buClr>
                <a:srgbClr val="F3B329"/>
              </a:buClr>
              <a:defRPr/>
            </a:lvl3pPr>
            <a:lvl4pPr>
              <a:buClr>
                <a:srgbClr val="F3B329"/>
              </a:buClr>
              <a:defRPr/>
            </a:lvl4pPr>
            <a:lvl5pPr>
              <a:buClr>
                <a:srgbClr val="F3B329"/>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4" y="2260739"/>
            <a:ext cx="2660650" cy="3600311"/>
          </a:xfrm>
        </p:spPr>
        <p:txBody>
          <a:bodyPr tIns="182880" anchor="t" anchorCtr="0">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dirty="0"/>
          </a:p>
        </p:txBody>
      </p:sp>
      <p:sp>
        <p:nvSpPr>
          <p:cNvPr id="8" name="Content Placeholder 11"/>
          <p:cNvSpPr>
            <a:spLocks noGrp="1"/>
          </p:cNvSpPr>
          <p:nvPr>
            <p:ph sz="quarter" idx="13"/>
          </p:nvPr>
        </p:nvSpPr>
        <p:spPr>
          <a:xfrm>
            <a:off x="0" y="6124041"/>
            <a:ext cx="7333989" cy="490599"/>
          </a:xfrm>
          <a:noFill/>
        </p:spPr>
        <p:txBody>
          <a:bodyPr lIns="274320" anchor="b" anchorCtr="0"/>
          <a:lstStyle>
            <a:lvl1pPr marL="0" indent="0">
              <a:buNone/>
              <a:defRPr i="1">
                <a:solidFill>
                  <a:srgbClr val="F3B329"/>
                </a:solidFill>
                <a:latin typeface="+mj-lt"/>
              </a:defRPr>
            </a:lvl1pPr>
          </a:lstStyle>
          <a:p>
            <a:pPr lvl="0"/>
            <a:r>
              <a:rPr lang="en-US"/>
              <a:t>Click to edit Master text styles</a:t>
            </a:r>
          </a:p>
        </p:txBody>
      </p:sp>
      <p:cxnSp>
        <p:nvCxnSpPr>
          <p:cNvPr id="9" name="Straight Connector 8"/>
          <p:cNvCxnSpPr/>
          <p:nvPr userDrawn="1"/>
        </p:nvCxnSpPr>
        <p:spPr>
          <a:xfrm>
            <a:off x="0" y="6202287"/>
            <a:ext cx="7818783" cy="26235"/>
          </a:xfrm>
          <a:prstGeom prst="line">
            <a:avLst/>
          </a:prstGeom>
          <a:ln w="34925">
            <a:solidFill>
              <a:srgbClr val="F3B3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741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with Caption 4">
    <p:spTree>
      <p:nvGrpSpPr>
        <p:cNvPr id="1" name=""/>
        <p:cNvGrpSpPr/>
        <p:nvPr/>
      </p:nvGrpSpPr>
      <p:grpSpPr>
        <a:xfrm>
          <a:off x="0" y="0"/>
          <a:ext cx="0" cy="0"/>
          <a:chOff x="0" y="0"/>
          <a:chExt cx="0" cy="0"/>
        </a:xfrm>
      </p:grpSpPr>
      <p:sp>
        <p:nvSpPr>
          <p:cNvPr id="8" name="Freeform 6"/>
          <p:cNvSpPr>
            <a:spLocks noChangeAspect="1"/>
          </p:cNvSpPr>
          <p:nvPr/>
        </p:nvSpPr>
        <p:spPr bwMode="auto">
          <a:xfrm>
            <a:off x="473773" y="1081456"/>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p:spPr>
        <p:style>
          <a:lnRef idx="1">
            <a:schemeClr val="accent2"/>
          </a:lnRef>
          <a:fillRef idx="3">
            <a:schemeClr val="accent2"/>
          </a:fillRef>
          <a:effectRef idx="2">
            <a:schemeClr val="accent2"/>
          </a:effectRef>
          <a:fontRef idx="minor">
            <a:schemeClr val="lt1"/>
          </a:fontRef>
        </p:style>
      </p:sp>
      <p:sp>
        <p:nvSpPr>
          <p:cNvPr id="2" name="Title 1"/>
          <p:cNvSpPr>
            <a:spLocks noGrp="1"/>
          </p:cNvSpPr>
          <p:nvPr>
            <p:ph type="title"/>
          </p:nvPr>
        </p:nvSpPr>
        <p:spPr>
          <a:xfrm>
            <a:off x="638239" y="1238502"/>
            <a:ext cx="4420380" cy="2645912"/>
          </a:xfrm>
        </p:spPr>
        <p:txBody>
          <a:bodyPr anchor="ctr" anchorCtr="0"/>
          <a:lstStyle>
            <a:lvl1pPr algn="l">
              <a:defRPr sz="3150" b="1" cap="none">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9893" y="4443681"/>
            <a:ext cx="4418727" cy="713241"/>
          </a:xfrm>
        </p:spPr>
        <p:txBody>
          <a:bodyPr anchor="t">
            <a:noAutofit/>
          </a:bodyPr>
          <a:lstStyle>
            <a:lvl1pPr marL="0" indent="0" algn="l">
              <a:buNone/>
              <a:defRPr sz="16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680982" y="1081457"/>
            <a:ext cx="2857501" cy="4075465"/>
          </a:xfrm>
        </p:spPr>
        <p:txBody>
          <a:bodyPr anchor="t">
            <a:normAutofit/>
          </a:bodyPr>
          <a:lstStyle>
            <a:lvl1pPr marL="0" indent="0">
              <a:buFontTx/>
              <a:buNone/>
              <a:defRPr sz="1400"/>
            </a:lvl1pPr>
          </a:lstStyle>
          <a:p>
            <a:pPr lvl="0"/>
            <a:r>
              <a:rPr lang="en-US"/>
              <a:t>Click to edit Master text styles</a:t>
            </a:r>
          </a:p>
        </p:txBody>
      </p:sp>
      <p:sp>
        <p:nvSpPr>
          <p:cNvPr id="6" name="Slide Number Placeholder 5"/>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dirty="0"/>
          </a:p>
        </p:txBody>
      </p:sp>
      <p:sp>
        <p:nvSpPr>
          <p:cNvPr id="10" name="Content Placeholder 11"/>
          <p:cNvSpPr>
            <a:spLocks noGrp="1"/>
          </p:cNvSpPr>
          <p:nvPr>
            <p:ph sz="quarter" idx="13"/>
          </p:nvPr>
        </p:nvSpPr>
        <p:spPr>
          <a:xfrm>
            <a:off x="0" y="6124041"/>
            <a:ext cx="7333989" cy="490599"/>
          </a:xfrm>
          <a:noFill/>
        </p:spPr>
        <p:txBody>
          <a:bodyPr lIns="274320" anchor="b" anchorCtr="0"/>
          <a:lstStyle>
            <a:lvl1pPr marL="0" indent="0">
              <a:buNone/>
              <a:defRPr i="1">
                <a:solidFill>
                  <a:srgbClr val="F3B329"/>
                </a:solidFill>
                <a:latin typeface="+mj-lt"/>
              </a:defRPr>
            </a:lvl1pPr>
          </a:lstStyle>
          <a:p>
            <a:pPr lvl="0"/>
            <a:r>
              <a:rPr lang="en-US"/>
              <a:t>Click to edit Master text styles</a:t>
            </a:r>
          </a:p>
        </p:txBody>
      </p:sp>
      <p:cxnSp>
        <p:nvCxnSpPr>
          <p:cNvPr id="11" name="Straight Connector 10"/>
          <p:cNvCxnSpPr/>
          <p:nvPr userDrawn="1"/>
        </p:nvCxnSpPr>
        <p:spPr>
          <a:xfrm>
            <a:off x="0" y="6202287"/>
            <a:ext cx="7818783" cy="26235"/>
          </a:xfrm>
          <a:prstGeom prst="line">
            <a:avLst/>
          </a:prstGeom>
          <a:ln w="34925">
            <a:solidFill>
              <a:srgbClr val="F3B3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1186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ame Card 4">
    <p:spTree>
      <p:nvGrpSpPr>
        <p:cNvPr id="1" name=""/>
        <p:cNvGrpSpPr/>
        <p:nvPr/>
      </p:nvGrpSpPr>
      <p:grpSpPr>
        <a:xfrm>
          <a:off x="0" y="0"/>
          <a:ext cx="0" cy="0"/>
          <a:chOff x="0" y="0"/>
          <a:chExt cx="0" cy="0"/>
        </a:xfrm>
      </p:grpSpPr>
      <p:sp>
        <p:nvSpPr>
          <p:cNvPr id="9" name="Freeform 6"/>
          <p:cNvSpPr>
            <a:spLocks noChangeAspect="1"/>
          </p:cNvSpPr>
          <p:nvPr/>
        </p:nvSpPr>
        <p:spPr bwMode="auto">
          <a:xfrm>
            <a:off x="855664"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p:spPr>
        <p:style>
          <a:lnRef idx="1">
            <a:schemeClr val="accent2"/>
          </a:lnRef>
          <a:fillRef idx="3">
            <a:schemeClr val="accent2"/>
          </a:fillRef>
          <a:effectRef idx="2">
            <a:schemeClr val="accent2"/>
          </a:effectRef>
          <a:fontRef idx="minor">
            <a:schemeClr val="lt1"/>
          </a:fontRef>
        </p:style>
      </p:sp>
      <p:sp>
        <p:nvSpPr>
          <p:cNvPr id="38" name="Title 1"/>
          <p:cNvSpPr>
            <a:spLocks noGrp="1"/>
          </p:cNvSpPr>
          <p:nvPr>
            <p:ph type="title"/>
          </p:nvPr>
        </p:nvSpPr>
        <p:spPr>
          <a:xfrm>
            <a:off x="1017817" y="2435958"/>
            <a:ext cx="3286891" cy="2007789"/>
          </a:xfrm>
        </p:spPr>
        <p:txBody>
          <a:bodyPr/>
          <a:lstStyle>
            <a:lvl1pPr>
              <a:defRPr sz="2400">
                <a:solidFill>
                  <a:schemeClr val="bg1"/>
                </a:solidFill>
              </a:defRPr>
            </a:lvl1pPr>
          </a:lstStyle>
          <a:p>
            <a:r>
              <a:rPr lang="en-US"/>
              <a:t>Click to edit Master title style</a:t>
            </a:r>
            <a:endParaRPr lang="en-US" dirty="0"/>
          </a:p>
        </p:txBody>
      </p:sp>
      <p:sp>
        <p:nvSpPr>
          <p:cNvPr id="6" name="Text Placeholder 5"/>
          <p:cNvSpPr>
            <a:spLocks noGrp="1"/>
          </p:cNvSpPr>
          <p:nvPr>
            <p:ph type="body" sz="quarter" idx="16"/>
          </p:nvPr>
        </p:nvSpPr>
        <p:spPr>
          <a:xfrm>
            <a:off x="4617000" y="2286001"/>
            <a:ext cx="3660225" cy="2295525"/>
          </a:xfrm>
        </p:spPr>
        <p:txBody>
          <a:bodyPr anchor="t">
            <a:normAutofit/>
          </a:bodyPr>
          <a:lstStyle>
            <a:lvl1pPr marL="0" indent="0">
              <a:buFontTx/>
              <a:buNone/>
              <a:defRPr sz="1400"/>
            </a:lvl1pPr>
          </a:lstStyle>
          <a:p>
            <a:pPr lvl="0"/>
            <a:r>
              <a:rPr lang="en-US"/>
              <a:t>Click to edit Master text styles</a:t>
            </a:r>
          </a:p>
        </p:txBody>
      </p:sp>
      <p:sp>
        <p:nvSpPr>
          <p:cNvPr id="4" name="Slide Number Placeholder 3"/>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dirty="0"/>
          </a:p>
        </p:txBody>
      </p:sp>
      <p:sp>
        <p:nvSpPr>
          <p:cNvPr id="7" name="Content Placeholder 11"/>
          <p:cNvSpPr>
            <a:spLocks noGrp="1"/>
          </p:cNvSpPr>
          <p:nvPr>
            <p:ph sz="quarter" idx="13"/>
          </p:nvPr>
        </p:nvSpPr>
        <p:spPr>
          <a:xfrm>
            <a:off x="0" y="6124041"/>
            <a:ext cx="7333989" cy="490599"/>
          </a:xfrm>
          <a:noFill/>
        </p:spPr>
        <p:txBody>
          <a:bodyPr lIns="274320" anchor="b" anchorCtr="0"/>
          <a:lstStyle>
            <a:lvl1pPr marL="0" indent="0">
              <a:buNone/>
              <a:defRPr i="1">
                <a:solidFill>
                  <a:srgbClr val="F3B329"/>
                </a:solidFill>
                <a:latin typeface="+mj-lt"/>
              </a:defRPr>
            </a:lvl1pPr>
          </a:lstStyle>
          <a:p>
            <a:pPr lvl="0"/>
            <a:r>
              <a:rPr lang="en-US"/>
              <a:t>Click to edit Master text styles</a:t>
            </a:r>
          </a:p>
        </p:txBody>
      </p:sp>
      <p:cxnSp>
        <p:nvCxnSpPr>
          <p:cNvPr id="8" name="Straight Connector 7"/>
          <p:cNvCxnSpPr/>
          <p:nvPr userDrawn="1"/>
        </p:nvCxnSpPr>
        <p:spPr>
          <a:xfrm>
            <a:off x="0" y="6202287"/>
            <a:ext cx="7818783" cy="26235"/>
          </a:xfrm>
          <a:prstGeom prst="line">
            <a:avLst/>
          </a:prstGeom>
          <a:ln w="34925">
            <a:solidFill>
              <a:srgbClr val="F3B3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838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447188"/>
            <a:ext cx="7928999" cy="970450"/>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14034" y="2222287"/>
            <a:ext cx="7915931" cy="3636511"/>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dirty="0"/>
          </a:p>
        </p:txBody>
      </p:sp>
      <p:sp>
        <p:nvSpPr>
          <p:cNvPr id="12" name="Content Placeholder 11"/>
          <p:cNvSpPr>
            <a:spLocks noGrp="1"/>
          </p:cNvSpPr>
          <p:nvPr>
            <p:ph sz="quarter" idx="13"/>
          </p:nvPr>
        </p:nvSpPr>
        <p:spPr>
          <a:xfrm>
            <a:off x="0" y="6124041"/>
            <a:ext cx="7333989" cy="490599"/>
          </a:xfrm>
          <a:noFill/>
        </p:spPr>
        <p:txBody>
          <a:bodyPr lIns="274320" anchor="b" anchorCtr="0"/>
          <a:lstStyle>
            <a:lvl1pPr marL="0" indent="0">
              <a:buNone/>
              <a:defRPr i="1">
                <a:solidFill>
                  <a:srgbClr val="C03329"/>
                </a:solidFill>
                <a:latin typeface="+mj-lt"/>
              </a:defRPr>
            </a:lvl1pPr>
          </a:lstStyle>
          <a:p>
            <a:pPr lvl="0"/>
            <a:r>
              <a:rPr lang="en-US"/>
              <a:t>Click to edit Master text styles</a:t>
            </a:r>
          </a:p>
        </p:txBody>
      </p:sp>
      <p:cxnSp>
        <p:nvCxnSpPr>
          <p:cNvPr id="14" name="Straight Connector 13"/>
          <p:cNvCxnSpPr/>
          <p:nvPr userDrawn="1"/>
        </p:nvCxnSpPr>
        <p:spPr>
          <a:xfrm>
            <a:off x="0" y="6202287"/>
            <a:ext cx="7818783" cy="26235"/>
          </a:xfrm>
          <a:prstGeom prst="line">
            <a:avLst/>
          </a:prstGeom>
          <a:ln w="34925">
            <a:solidFill>
              <a:srgbClr val="C0332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and Comparison">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14034" y="2222288"/>
            <a:ext cx="3889405" cy="3638763"/>
          </a:xfrm>
        </p:spPr>
        <p:txBody>
          <a:bodyPr>
            <a:normAutofit/>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62" y="2222287"/>
            <a:ext cx="3895937" cy="3638764"/>
          </a:xfrm>
        </p:spPr>
        <p:txBody>
          <a:bodyPr>
            <a:normAutofit/>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dirty="0"/>
          </a:p>
        </p:txBody>
      </p:sp>
      <p:sp>
        <p:nvSpPr>
          <p:cNvPr id="10" name="Content Placeholder 11"/>
          <p:cNvSpPr>
            <a:spLocks noGrp="1"/>
          </p:cNvSpPr>
          <p:nvPr>
            <p:ph sz="quarter" idx="13"/>
          </p:nvPr>
        </p:nvSpPr>
        <p:spPr>
          <a:xfrm>
            <a:off x="0" y="6124041"/>
            <a:ext cx="7333989" cy="490599"/>
          </a:xfrm>
          <a:noFill/>
        </p:spPr>
        <p:txBody>
          <a:bodyPr lIns="274320" anchor="b" anchorCtr="0"/>
          <a:lstStyle>
            <a:lvl1pPr marL="0" indent="0">
              <a:buNone/>
              <a:defRPr i="1">
                <a:solidFill>
                  <a:srgbClr val="C03329"/>
                </a:solidFill>
                <a:latin typeface="+mj-lt"/>
              </a:defRPr>
            </a:lvl1pPr>
          </a:lstStyle>
          <a:p>
            <a:pPr lvl="0"/>
            <a:r>
              <a:rPr lang="en-US"/>
              <a:t>Click to edit Master text styles</a:t>
            </a:r>
          </a:p>
        </p:txBody>
      </p:sp>
      <p:cxnSp>
        <p:nvCxnSpPr>
          <p:cNvPr id="11" name="Straight Connector 10"/>
          <p:cNvCxnSpPr/>
          <p:nvPr userDrawn="1"/>
        </p:nvCxnSpPr>
        <p:spPr>
          <a:xfrm>
            <a:off x="0" y="6202287"/>
            <a:ext cx="7818783" cy="26235"/>
          </a:xfrm>
          <a:prstGeom prst="line">
            <a:avLst/>
          </a:prstGeom>
          <a:ln w="34925">
            <a:solidFill>
              <a:srgbClr val="C0332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Header and Comparison 2">
    <p:spTree>
      <p:nvGrpSpPr>
        <p:cNvPr id="1" name=""/>
        <p:cNvGrpSpPr/>
        <p:nvPr/>
      </p:nvGrpSpPr>
      <p:grpSpPr>
        <a:xfrm>
          <a:off x="0" y="0"/>
          <a:ext cx="0" cy="0"/>
          <a:chOff x="0" y="0"/>
          <a:chExt cx="0" cy="0"/>
        </a:xfrm>
      </p:grpSpPr>
      <p:sp>
        <p:nvSpPr>
          <p:cNvPr id="15" name="Freeform 6"/>
          <p:cNvSpPr/>
          <p:nvPr userDrawn="1"/>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11046" y="2264233"/>
            <a:ext cx="3892393" cy="486903"/>
          </a:xfrm>
          <a:solidFill>
            <a:srgbClr val="C03329">
              <a:alpha val="75000"/>
            </a:srgbClr>
          </a:solidFill>
        </p:spPr>
        <p:txBody>
          <a:bodyPr anchor="b">
            <a:noAutofit/>
          </a:bodyPr>
          <a:lstStyle>
            <a:lvl1pPr marL="0" indent="0" algn="l">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11047" y="2831349"/>
            <a:ext cx="3892392" cy="3109913"/>
          </a:xfrm>
        </p:spPr>
        <p:txBody>
          <a:bodyPr anchor="t">
            <a:normAutofit/>
          </a:bodyPr>
          <a:lstStyle>
            <a:lvl1pPr>
              <a:buClr>
                <a:srgbClr val="C03329"/>
              </a:buClr>
              <a:defRPr sz="1600"/>
            </a:lvl1pPr>
            <a:lvl2pPr>
              <a:buClr>
                <a:srgbClr val="C03329"/>
              </a:buClr>
              <a:defRPr/>
            </a:lvl2pPr>
            <a:lvl3pPr>
              <a:buClr>
                <a:srgbClr val="C03329"/>
              </a:buClr>
              <a:defRPr/>
            </a:lvl3pPr>
            <a:lvl4pPr>
              <a:buClr>
                <a:srgbClr val="C03329"/>
              </a:buClr>
              <a:defRPr/>
            </a:lvl4pPr>
            <a:lvl5pPr>
              <a:buClr>
                <a:srgbClr val="C03329"/>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0562" y="2831349"/>
            <a:ext cx="3895937" cy="3109913"/>
          </a:xfrm>
        </p:spPr>
        <p:txBody>
          <a:bodyPr anchor="t">
            <a:normAutofit/>
          </a:bodyPr>
          <a:lstStyle>
            <a:lvl1pPr>
              <a:buClr>
                <a:srgbClr val="C03329"/>
              </a:buClr>
              <a:defRPr sz="1600"/>
            </a:lvl1pPr>
            <a:lvl2pPr>
              <a:buClr>
                <a:srgbClr val="C03329"/>
              </a:buClr>
              <a:defRPr/>
            </a:lvl2pPr>
            <a:lvl3pPr>
              <a:buClr>
                <a:srgbClr val="C03329"/>
              </a:buClr>
              <a:defRPr/>
            </a:lvl3pPr>
            <a:lvl4pPr>
              <a:buClr>
                <a:srgbClr val="C03329"/>
              </a:buClr>
              <a:defRPr/>
            </a:lvl4pPr>
            <a:lvl5pPr>
              <a:buClr>
                <a:srgbClr val="C03329"/>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3"/>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dirty="0"/>
          </a:p>
        </p:txBody>
      </p:sp>
      <p:sp>
        <p:nvSpPr>
          <p:cNvPr id="13" name="Content Placeholder 11"/>
          <p:cNvSpPr>
            <a:spLocks noGrp="1"/>
          </p:cNvSpPr>
          <p:nvPr>
            <p:ph sz="quarter" idx="13"/>
          </p:nvPr>
        </p:nvSpPr>
        <p:spPr>
          <a:xfrm>
            <a:off x="0" y="6124041"/>
            <a:ext cx="7333989" cy="490599"/>
          </a:xfrm>
          <a:noFill/>
        </p:spPr>
        <p:txBody>
          <a:bodyPr lIns="274320" anchor="b" anchorCtr="0"/>
          <a:lstStyle>
            <a:lvl1pPr marL="0" indent="0">
              <a:buNone/>
              <a:defRPr i="1">
                <a:solidFill>
                  <a:srgbClr val="C03329"/>
                </a:solidFill>
                <a:latin typeface="+mj-lt"/>
              </a:defRPr>
            </a:lvl1pPr>
          </a:lstStyle>
          <a:p>
            <a:pPr lvl="0"/>
            <a:r>
              <a:rPr lang="en-US"/>
              <a:t>Click to edit Master text styles</a:t>
            </a:r>
          </a:p>
        </p:txBody>
      </p:sp>
      <p:cxnSp>
        <p:nvCxnSpPr>
          <p:cNvPr id="14" name="Straight Connector 13"/>
          <p:cNvCxnSpPr/>
          <p:nvPr userDrawn="1"/>
        </p:nvCxnSpPr>
        <p:spPr>
          <a:xfrm>
            <a:off x="0" y="6202287"/>
            <a:ext cx="7818783" cy="26235"/>
          </a:xfrm>
          <a:prstGeom prst="line">
            <a:avLst/>
          </a:prstGeom>
          <a:ln w="34925">
            <a:solidFill>
              <a:srgbClr val="C03329"/>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idx="14"/>
          </p:nvPr>
        </p:nvSpPr>
        <p:spPr>
          <a:xfrm>
            <a:off x="4640562" y="2264233"/>
            <a:ext cx="3892393" cy="486903"/>
          </a:xfrm>
          <a:solidFill>
            <a:srgbClr val="C03329">
              <a:alpha val="75000"/>
            </a:srgbClr>
          </a:solidFill>
        </p:spPr>
        <p:txBody>
          <a:bodyPr anchor="b">
            <a:noAutofit/>
          </a:bodyPr>
          <a:lstStyle>
            <a:lvl1pPr marL="0" indent="0" algn="l">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Tree>
    <p:extLst>
      <p:ext uri="{BB962C8B-B14F-4D97-AF65-F5344CB8AC3E}">
        <p14:creationId xmlns:p14="http://schemas.microsoft.com/office/powerpoint/2010/main" val="356456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and Blank">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dirty="0"/>
          </a:p>
        </p:txBody>
      </p:sp>
      <p:sp>
        <p:nvSpPr>
          <p:cNvPr id="8" name="Content Placeholder 11"/>
          <p:cNvSpPr>
            <a:spLocks noGrp="1"/>
          </p:cNvSpPr>
          <p:nvPr>
            <p:ph sz="quarter" idx="13"/>
          </p:nvPr>
        </p:nvSpPr>
        <p:spPr>
          <a:xfrm>
            <a:off x="0" y="6124041"/>
            <a:ext cx="7333989" cy="490599"/>
          </a:xfrm>
          <a:noFill/>
        </p:spPr>
        <p:txBody>
          <a:bodyPr lIns="274320" anchor="b" anchorCtr="0"/>
          <a:lstStyle>
            <a:lvl1pPr marL="0" indent="0">
              <a:buNone/>
              <a:defRPr i="1">
                <a:solidFill>
                  <a:srgbClr val="C03329"/>
                </a:solidFill>
                <a:latin typeface="+mj-lt"/>
              </a:defRPr>
            </a:lvl1pPr>
          </a:lstStyle>
          <a:p>
            <a:pPr lvl="0"/>
            <a:r>
              <a:rPr lang="en-US"/>
              <a:t>Click to edit Master text styles</a:t>
            </a:r>
          </a:p>
        </p:txBody>
      </p:sp>
      <p:cxnSp>
        <p:nvCxnSpPr>
          <p:cNvPr id="9" name="Straight Connector 8"/>
          <p:cNvCxnSpPr/>
          <p:nvPr userDrawn="1"/>
        </p:nvCxnSpPr>
        <p:spPr>
          <a:xfrm>
            <a:off x="0" y="6202287"/>
            <a:ext cx="7818783" cy="26235"/>
          </a:xfrm>
          <a:prstGeom prst="line">
            <a:avLst/>
          </a:prstGeom>
          <a:ln w="34925">
            <a:solidFill>
              <a:srgbClr val="C0332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and Large Chart">
    <p:spTree>
      <p:nvGrpSpPr>
        <p:cNvPr id="1" name=""/>
        <p:cNvGrpSpPr/>
        <p:nvPr/>
      </p:nvGrpSpPr>
      <p:grpSpPr>
        <a:xfrm>
          <a:off x="0" y="0"/>
          <a:ext cx="0" cy="0"/>
          <a:chOff x="0" y="0"/>
          <a:chExt cx="0" cy="0"/>
        </a:xfrm>
      </p:grpSpPr>
      <p:sp>
        <p:nvSpPr>
          <p:cNvPr id="6" name="Freeform 6"/>
          <p:cNvSpPr/>
          <p:nvPr/>
        </p:nvSpPr>
        <p:spPr bwMode="auto">
          <a:xfrm>
            <a:off x="0" y="0"/>
            <a:ext cx="9144000" cy="685800"/>
          </a:xfrm>
          <a:prstGeom prst="rect">
            <a:avLst/>
          </a:pr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127148"/>
            <a:ext cx="7928999" cy="494644"/>
          </a:xfrm>
        </p:spPr>
        <p:txBody>
          <a:bodyPr/>
          <a:lstStyle>
            <a:lvl1pPr>
              <a:defRPr>
                <a:solidFill>
                  <a:schemeClr val="bg1"/>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dirty="0"/>
          </a:p>
        </p:txBody>
      </p:sp>
      <p:sp>
        <p:nvSpPr>
          <p:cNvPr id="8" name="Content Placeholder 11"/>
          <p:cNvSpPr>
            <a:spLocks noGrp="1"/>
          </p:cNvSpPr>
          <p:nvPr>
            <p:ph sz="quarter" idx="13"/>
          </p:nvPr>
        </p:nvSpPr>
        <p:spPr>
          <a:xfrm>
            <a:off x="0" y="6124041"/>
            <a:ext cx="7333989" cy="490599"/>
          </a:xfrm>
          <a:noFill/>
        </p:spPr>
        <p:txBody>
          <a:bodyPr lIns="274320" anchor="b" anchorCtr="0"/>
          <a:lstStyle>
            <a:lvl1pPr marL="0" indent="0">
              <a:buNone/>
              <a:defRPr i="1">
                <a:solidFill>
                  <a:srgbClr val="C03329"/>
                </a:solidFill>
                <a:latin typeface="+mj-lt"/>
              </a:defRPr>
            </a:lvl1pPr>
          </a:lstStyle>
          <a:p>
            <a:pPr lvl="0"/>
            <a:r>
              <a:rPr lang="en-US"/>
              <a:t>Click to edit Master text styles</a:t>
            </a:r>
          </a:p>
        </p:txBody>
      </p:sp>
      <p:cxnSp>
        <p:nvCxnSpPr>
          <p:cNvPr id="9" name="Straight Connector 8"/>
          <p:cNvCxnSpPr/>
          <p:nvPr userDrawn="1"/>
        </p:nvCxnSpPr>
        <p:spPr>
          <a:xfrm>
            <a:off x="0" y="6202287"/>
            <a:ext cx="7818783" cy="26235"/>
          </a:xfrm>
          <a:prstGeom prst="line">
            <a:avLst/>
          </a:prstGeom>
          <a:ln w="34925">
            <a:solidFill>
              <a:srgbClr val="C03329"/>
            </a:solidFill>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4"/>
          </p:nvPr>
        </p:nvSpPr>
        <p:spPr>
          <a:xfrm>
            <a:off x="607501" y="1069848"/>
            <a:ext cx="7928998" cy="4691190"/>
          </a:xfrm>
        </p:spPr>
        <p:txBody>
          <a:bodyPr/>
          <a:lstStyle/>
          <a:p>
            <a:r>
              <a:rPr lang="en-US"/>
              <a:t>Click icon to add chart</a:t>
            </a:r>
          </a:p>
        </p:txBody>
      </p:sp>
    </p:spTree>
    <p:extLst>
      <p:ext uri="{BB962C8B-B14F-4D97-AF65-F5344CB8AC3E}">
        <p14:creationId xmlns:p14="http://schemas.microsoft.com/office/powerpoint/2010/main" val="938302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4" y="446088"/>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4" y="446088"/>
            <a:ext cx="2660650" cy="1618396"/>
          </a:xfrm>
        </p:spPr>
        <p:txBody>
          <a:bodyPr anchor="b"/>
          <a:lstStyle>
            <a:lvl1pPr algn="l">
              <a:defRPr sz="28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641725" y="446089"/>
            <a:ext cx="4689475" cy="5414963"/>
          </a:xfrm>
        </p:spPr>
        <p:txBody>
          <a:bodyPr>
            <a:normAutofit/>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4" y="2260739"/>
            <a:ext cx="2660650" cy="3600311"/>
          </a:xfrm>
        </p:spPr>
        <p:txBody>
          <a:bodyPr tIns="182880" anchor="t" anchorCtr="0">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dirty="0"/>
          </a:p>
        </p:txBody>
      </p:sp>
      <p:sp>
        <p:nvSpPr>
          <p:cNvPr id="10" name="Content Placeholder 11"/>
          <p:cNvSpPr>
            <a:spLocks noGrp="1"/>
          </p:cNvSpPr>
          <p:nvPr>
            <p:ph sz="quarter" idx="13"/>
          </p:nvPr>
        </p:nvSpPr>
        <p:spPr>
          <a:xfrm>
            <a:off x="0" y="6124041"/>
            <a:ext cx="7333989" cy="490599"/>
          </a:xfrm>
          <a:noFill/>
        </p:spPr>
        <p:txBody>
          <a:bodyPr lIns="274320" anchor="b" anchorCtr="0"/>
          <a:lstStyle>
            <a:lvl1pPr marL="0" indent="0">
              <a:buNone/>
              <a:defRPr i="1">
                <a:solidFill>
                  <a:srgbClr val="C03329"/>
                </a:solidFill>
                <a:latin typeface="+mj-lt"/>
              </a:defRPr>
            </a:lvl1pPr>
          </a:lstStyle>
          <a:p>
            <a:pPr lvl="0"/>
            <a:r>
              <a:rPr lang="en-US"/>
              <a:t>Click to edit Master text styles</a:t>
            </a:r>
          </a:p>
        </p:txBody>
      </p:sp>
      <p:cxnSp>
        <p:nvCxnSpPr>
          <p:cNvPr id="11" name="Straight Connector 10"/>
          <p:cNvCxnSpPr/>
          <p:nvPr userDrawn="1"/>
        </p:nvCxnSpPr>
        <p:spPr>
          <a:xfrm>
            <a:off x="0" y="6202287"/>
            <a:ext cx="7818783" cy="26235"/>
          </a:xfrm>
          <a:prstGeom prst="line">
            <a:avLst/>
          </a:prstGeom>
          <a:ln w="34925">
            <a:solidFill>
              <a:srgbClr val="C0332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7500" y="447188"/>
            <a:ext cx="7928999" cy="970450"/>
          </a:xfrm>
          <a:prstGeom prst="rect">
            <a:avLst/>
          </a:prstGeom>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7500" y="2184402"/>
            <a:ext cx="7922464" cy="3674397"/>
          </a:xfrm>
          <a:prstGeom prst="rect">
            <a:avLst/>
          </a:prstGeom>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p:cNvSpPr>
            <a:spLocks noGrp="1"/>
          </p:cNvSpPr>
          <p:nvPr>
            <p:ph type="sldNum" sz="quarter" idx="4"/>
          </p:nvPr>
        </p:nvSpPr>
        <p:spPr>
          <a:xfrm>
            <a:off x="6345656"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67454-0953-C44C-8351-F3EB1EDEDDC8}" type="slidenum">
              <a:rPr lang="en-US" smtClean="0"/>
              <a:t>‹#›</a:t>
            </a:fld>
            <a:endParaRPr lang="en-US"/>
          </a:p>
        </p:txBody>
      </p:sp>
      <p:pic>
        <p:nvPicPr>
          <p:cNvPr id="4" name="Picture 3"/>
          <p:cNvPicPr>
            <a:picLocks noChangeAspect="1"/>
          </p:cNvPicPr>
          <p:nvPr userDrawn="1"/>
        </p:nvPicPr>
        <p:blipFill>
          <a:blip r:embed="rId41" cstate="screen">
            <a:extLst>
              <a:ext uri="{28A0092B-C50C-407E-A947-70E740481C1C}">
                <a14:useLocalDpi xmlns:a14="http://schemas.microsoft.com/office/drawing/2010/main" val="0"/>
              </a:ext>
            </a:extLst>
          </a:blip>
          <a:stretch>
            <a:fillRect/>
          </a:stretch>
        </p:blipFill>
        <p:spPr>
          <a:xfrm>
            <a:off x="8403056" y="6311465"/>
            <a:ext cx="345971" cy="365125"/>
          </a:xfrm>
          <a:prstGeom prst="rect">
            <a:avLst/>
          </a:prstGeom>
        </p:spPr>
      </p:pic>
    </p:spTree>
  </p:cSld>
  <p:clrMap bg1="lt1" tx1="dk1" bg2="lt2" tx2="dk2" accent1="accent1" accent2="accent2" accent3="accent3" accent4="accent4" accent5="accent5" accent6="accent6" hlink="hlink" folHlink="folHlink"/>
  <p:sldLayoutIdLst>
    <p:sldLayoutId id="2147483704" r:id="rId1"/>
    <p:sldLayoutId id="2147483706" r:id="rId2"/>
    <p:sldLayoutId id="2147483692" r:id="rId3"/>
    <p:sldLayoutId id="2147483650" r:id="rId4"/>
    <p:sldLayoutId id="2147483652" r:id="rId5"/>
    <p:sldLayoutId id="2147483696" r:id="rId6"/>
    <p:sldLayoutId id="2147483654" r:id="rId7"/>
    <p:sldLayoutId id="2147483700" r:id="rId8"/>
    <p:sldLayoutId id="2147483656" r:id="rId9"/>
    <p:sldLayoutId id="2147483666" r:id="rId10"/>
    <p:sldLayoutId id="2147483705" r:id="rId11"/>
    <p:sldLayoutId id="2147483661" r:id="rId12"/>
    <p:sldLayoutId id="2147483693" r:id="rId13"/>
    <p:sldLayoutId id="2147483671" r:id="rId14"/>
    <p:sldLayoutId id="2147483653" r:id="rId15"/>
    <p:sldLayoutId id="2147483697" r:id="rId16"/>
    <p:sldLayoutId id="2147483679" r:id="rId17"/>
    <p:sldLayoutId id="2147483701" r:id="rId18"/>
    <p:sldLayoutId id="2147483682" r:id="rId19"/>
    <p:sldLayoutId id="2147483683" r:id="rId20"/>
    <p:sldLayoutId id="2147483684" r:id="rId21"/>
    <p:sldLayoutId id="2147483694" r:id="rId22"/>
    <p:sldLayoutId id="2147483672" r:id="rId23"/>
    <p:sldLayoutId id="2147483698" r:id="rId24"/>
    <p:sldLayoutId id="2147483677" r:id="rId25"/>
    <p:sldLayoutId id="2147483680" r:id="rId26"/>
    <p:sldLayoutId id="2147483702" r:id="rId27"/>
    <p:sldLayoutId id="2147483685" r:id="rId28"/>
    <p:sldLayoutId id="2147483686" r:id="rId29"/>
    <p:sldLayoutId id="2147483687" r:id="rId30"/>
    <p:sldLayoutId id="2147483695" r:id="rId31"/>
    <p:sldLayoutId id="2147483673" r:id="rId32"/>
    <p:sldLayoutId id="2147483678" r:id="rId33"/>
    <p:sldLayoutId id="2147483699" r:id="rId34"/>
    <p:sldLayoutId id="2147483681" r:id="rId35"/>
    <p:sldLayoutId id="2147483703" r:id="rId36"/>
    <p:sldLayoutId id="2147483688" r:id="rId37"/>
    <p:sldLayoutId id="2147483689" r:id="rId38"/>
    <p:sldLayoutId id="2147483690" r:id="rId39"/>
  </p:sldLayoutIdLst>
  <p:hf hdr="0" dt="0"/>
  <p:txStyles>
    <p:titleStyle>
      <a:lvl1pPr algn="l" defTabSz="342900" rtl="0" eaLnBrk="1" latinLnBrk="0" hangingPunct="1">
        <a:spcBef>
          <a:spcPct val="0"/>
        </a:spcBef>
        <a:buNone/>
        <a:defRPr sz="3000" b="1" kern="1200">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ct val="20000"/>
        </a:spcBef>
        <a:spcAft>
          <a:spcPts val="450"/>
        </a:spcAft>
        <a:buClr>
          <a:schemeClr val="accent1"/>
        </a:buClr>
        <a:buFont typeface="Wingdings 2" charset="2"/>
        <a:buChar char=""/>
        <a:defRPr sz="1350" kern="1200">
          <a:solidFill>
            <a:schemeClr val="tx1"/>
          </a:solidFill>
          <a:latin typeface="+mn-lt"/>
          <a:ea typeface="+mn-ea"/>
          <a:cs typeface="+mn-cs"/>
        </a:defRPr>
      </a:lvl1pPr>
      <a:lvl2pPr marL="557213" indent="-214313" algn="l" defTabSz="342900" rtl="0" eaLnBrk="1" latinLnBrk="0" hangingPunct="1">
        <a:spcBef>
          <a:spcPct val="20000"/>
        </a:spcBef>
        <a:spcAft>
          <a:spcPts val="450"/>
        </a:spcAft>
        <a:buClr>
          <a:schemeClr val="accent1"/>
        </a:buClr>
        <a:buFont typeface="Wingdings 2" charset="2"/>
        <a:buChar char=""/>
        <a:defRPr sz="1200" kern="1200">
          <a:solidFill>
            <a:schemeClr val="tx1"/>
          </a:solidFill>
          <a:latin typeface="+mn-lt"/>
          <a:ea typeface="+mn-ea"/>
          <a:cs typeface="+mn-cs"/>
        </a:defRPr>
      </a:lvl2pPr>
      <a:lvl3pPr marL="857250" indent="-171450" algn="l" defTabSz="342900" rtl="0" eaLnBrk="1" latinLnBrk="0" hangingPunct="1">
        <a:spcBef>
          <a:spcPct val="20000"/>
        </a:spcBef>
        <a:spcAft>
          <a:spcPts val="450"/>
        </a:spcAft>
        <a:buClr>
          <a:schemeClr val="accent1"/>
        </a:buClr>
        <a:buFont typeface="Wingdings 2" charset="2"/>
        <a:buChar char=""/>
        <a:defRPr sz="1050" kern="1200">
          <a:solidFill>
            <a:schemeClr val="tx1"/>
          </a:solidFill>
          <a:latin typeface="+mn-lt"/>
          <a:ea typeface="+mn-ea"/>
          <a:cs typeface="+mn-cs"/>
        </a:defRPr>
      </a:lvl3pPr>
      <a:lvl4pPr marL="12001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4pPr>
      <a:lvl5pPr marL="15430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vimeo.com/132249600" TargetMode="Externa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2.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hyperlink" Target="https://vimeo.com/86032465" TargetMode="External"/><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hyperlink" Target="https://www.childoftheredwoods.com/articles/montessori-101-the-basics"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39" t="31270" r="139" b="42936"/>
          <a:stretch/>
        </p:blipFill>
        <p:spPr/>
      </p:pic>
      <p:sp>
        <p:nvSpPr>
          <p:cNvPr id="3" name="Title 2"/>
          <p:cNvSpPr>
            <a:spLocks noGrp="1"/>
          </p:cNvSpPr>
          <p:nvPr>
            <p:ph type="ctrTitle"/>
          </p:nvPr>
        </p:nvSpPr>
        <p:spPr>
          <a:xfrm>
            <a:off x="4425436" y="5145524"/>
            <a:ext cx="4320101" cy="1080651"/>
          </a:xfrm>
        </p:spPr>
        <p:txBody>
          <a:bodyPr/>
          <a:lstStyle/>
          <a:p>
            <a:r>
              <a:rPr lang="en-US" sz="4400"/>
              <a:t>2021 </a:t>
            </a:r>
            <a:r>
              <a:rPr lang="en-US" sz="4400" dirty="0"/>
              <a:t>Information Sessions</a:t>
            </a:r>
            <a:br>
              <a:rPr lang="en-US" dirty="0"/>
            </a:br>
            <a:r>
              <a:rPr lang="en-US" sz="3200" dirty="0"/>
              <a:t>2/4/2021</a:t>
            </a:r>
            <a:br>
              <a:rPr lang="en-US" sz="3200" dirty="0"/>
            </a:br>
            <a:r>
              <a:rPr lang="en-US" sz="3200" dirty="0"/>
              <a:t>2/11/2021</a:t>
            </a:r>
            <a:endParaRPr lang="en-US" dirty="0"/>
          </a:p>
        </p:txBody>
      </p:sp>
      <p:sp>
        <p:nvSpPr>
          <p:cNvPr id="4" name="Slide Number Placeholder 3"/>
          <p:cNvSpPr>
            <a:spLocks noGrp="1"/>
          </p:cNvSpPr>
          <p:nvPr>
            <p:ph type="sldNum" sz="quarter" idx="4294967295"/>
          </p:nvPr>
        </p:nvSpPr>
        <p:spPr>
          <a:xfrm>
            <a:off x="8347075" y="6124575"/>
            <a:ext cx="796925" cy="490538"/>
          </a:xfrm>
        </p:spPr>
        <p:txBody>
          <a:bodyPr/>
          <a:lstStyle/>
          <a:p>
            <a:fld id="{D57F1E4F-1CFF-5643-939E-217C01CDF565}" type="slidenum">
              <a:rPr lang="en-US" smtClean="0"/>
              <a:pPr/>
              <a:t>1</a:t>
            </a:fld>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6600" y="3478881"/>
            <a:ext cx="3454400" cy="3136232"/>
          </a:xfrm>
          <a:prstGeom prst="rect">
            <a:avLst/>
          </a:prstGeom>
        </p:spPr>
      </p:pic>
    </p:spTree>
    <p:extLst>
      <p:ext uri="{BB962C8B-B14F-4D97-AF65-F5344CB8AC3E}">
        <p14:creationId xmlns:p14="http://schemas.microsoft.com/office/powerpoint/2010/main" val="2391590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500" y="507348"/>
            <a:ext cx="7928999" cy="970450"/>
          </a:xfrm>
        </p:spPr>
        <p:txBody>
          <a:bodyPr/>
          <a:lstStyle/>
          <a:p>
            <a:pPr>
              <a:lnSpc>
                <a:spcPts val="4400"/>
              </a:lnSpc>
            </a:pPr>
            <a:r>
              <a:rPr lang="en-US" sz="4000" dirty="0">
                <a:latin typeface="Calibri" panose="020F0502020204030204" pitchFamily="34" charset="0"/>
                <a:cs typeface="Gill Sans"/>
              </a:rPr>
              <a:t>What it looks like at the Montessori School at </a:t>
            </a:r>
            <a:r>
              <a:rPr lang="en-US" sz="4000" dirty="0" err="1">
                <a:latin typeface="Calibri" panose="020F0502020204030204" pitchFamily="34" charset="0"/>
                <a:cs typeface="Gill Sans"/>
              </a:rPr>
              <a:t>LeMoyne</a:t>
            </a:r>
            <a:r>
              <a:rPr lang="en-US" sz="4000" dirty="0">
                <a:latin typeface="Calibri" panose="020F0502020204030204" pitchFamily="34" charset="0"/>
                <a:cs typeface="Gill Sans"/>
              </a:rPr>
              <a:t>?</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sp>
        <p:nvSpPr>
          <p:cNvPr id="5" name="Content Placeholder 4"/>
          <p:cNvSpPr>
            <a:spLocks noGrp="1"/>
          </p:cNvSpPr>
          <p:nvPr>
            <p:ph sz="quarter" idx="13"/>
          </p:nvPr>
        </p:nvSpPr>
        <p:spPr/>
        <p:txBody>
          <a:bodyPr/>
          <a:lstStyle/>
          <a:p>
            <a:r>
              <a:rPr lang="en-US" dirty="0"/>
              <a:t>Montessori Method</a:t>
            </a: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val="0"/>
              </a:ext>
            </a:extLst>
          </a:blip>
          <a:srcRect r="19319" b="23333"/>
          <a:stretch/>
        </p:blipFill>
        <p:spPr>
          <a:xfrm>
            <a:off x="3379807" y="2718319"/>
            <a:ext cx="2384384" cy="3020992"/>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val="0"/>
              </a:ext>
            </a:extLst>
          </a:blip>
          <a:srcRect l="354" t="13360" r="10919" b="2288"/>
          <a:stretch/>
        </p:blipFill>
        <p:spPr>
          <a:xfrm>
            <a:off x="468000" y="2333589"/>
            <a:ext cx="2383256" cy="3020992"/>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0000" t="22500" r="8333"/>
          <a:stretch/>
        </p:blipFill>
        <p:spPr>
          <a:xfrm>
            <a:off x="6292742" y="2333589"/>
            <a:ext cx="2387558" cy="3020992"/>
          </a:xfrm>
          <a:prstGeom prst="rect">
            <a:avLst/>
          </a:prstGeom>
        </p:spPr>
      </p:pic>
      <p:sp>
        <p:nvSpPr>
          <p:cNvPr id="3" name="TextBox 2"/>
          <p:cNvSpPr txBox="1"/>
          <p:nvPr/>
        </p:nvSpPr>
        <p:spPr>
          <a:xfrm>
            <a:off x="311919" y="5377678"/>
            <a:ext cx="2695418" cy="400110"/>
          </a:xfrm>
          <a:prstGeom prst="rect">
            <a:avLst/>
          </a:prstGeom>
          <a:noFill/>
        </p:spPr>
        <p:txBody>
          <a:bodyPr wrap="none" rtlCol="0">
            <a:spAutoFit/>
          </a:bodyPr>
          <a:lstStyle/>
          <a:p>
            <a:r>
              <a:rPr lang="en-US" sz="2000" b="1" dirty="0"/>
              <a:t>Working Independently</a:t>
            </a:r>
          </a:p>
        </p:txBody>
      </p:sp>
      <p:sp>
        <p:nvSpPr>
          <p:cNvPr id="9" name="TextBox 8"/>
          <p:cNvSpPr txBox="1"/>
          <p:nvPr/>
        </p:nvSpPr>
        <p:spPr>
          <a:xfrm>
            <a:off x="3359045" y="2247258"/>
            <a:ext cx="2405146" cy="461665"/>
          </a:xfrm>
          <a:prstGeom prst="rect">
            <a:avLst/>
          </a:prstGeom>
          <a:noFill/>
        </p:spPr>
        <p:txBody>
          <a:bodyPr wrap="none" rtlCol="0">
            <a:spAutoFit/>
          </a:bodyPr>
          <a:lstStyle/>
          <a:p>
            <a:r>
              <a:rPr lang="en-US" sz="2400" dirty="0"/>
              <a:t>Working Together</a:t>
            </a:r>
          </a:p>
        </p:txBody>
      </p:sp>
      <p:sp>
        <p:nvSpPr>
          <p:cNvPr id="10" name="TextBox 9"/>
          <p:cNvSpPr txBox="1"/>
          <p:nvPr/>
        </p:nvSpPr>
        <p:spPr>
          <a:xfrm>
            <a:off x="6136661" y="5454622"/>
            <a:ext cx="2856936" cy="646331"/>
          </a:xfrm>
          <a:prstGeom prst="rect">
            <a:avLst/>
          </a:prstGeom>
          <a:noFill/>
        </p:spPr>
        <p:txBody>
          <a:bodyPr wrap="none" rtlCol="0">
            <a:spAutoFit/>
          </a:bodyPr>
          <a:lstStyle/>
          <a:p>
            <a:r>
              <a:rPr lang="en-US" b="1" dirty="0"/>
              <a:t>Becoming Great People, not</a:t>
            </a:r>
          </a:p>
          <a:p>
            <a:r>
              <a:rPr lang="en-US" b="1" dirty="0"/>
              <a:t> just Great Students!</a:t>
            </a:r>
          </a:p>
        </p:txBody>
      </p:sp>
    </p:spTree>
    <p:extLst>
      <p:ext uri="{BB962C8B-B14F-4D97-AF65-F5344CB8AC3E}">
        <p14:creationId xmlns:p14="http://schemas.microsoft.com/office/powerpoint/2010/main" val="1961700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7F1E4F-1CFF-5643-939E-217C01CDF565}" type="slidenum">
              <a:rPr lang="en-US" smtClean="0"/>
              <a:pPr/>
              <a:t>11</a:t>
            </a:fld>
            <a:endParaRPr lang="en-US" dirty="0"/>
          </a:p>
        </p:txBody>
      </p:sp>
      <p:sp>
        <p:nvSpPr>
          <p:cNvPr id="4" name="Content Placeholder 3"/>
          <p:cNvSpPr>
            <a:spLocks noGrp="1"/>
          </p:cNvSpPr>
          <p:nvPr>
            <p:ph sz="quarter" idx="13"/>
          </p:nvPr>
        </p:nvSpPr>
        <p:spPr/>
        <p:txBody>
          <a:bodyPr/>
          <a:lstStyle/>
          <a:p>
            <a:r>
              <a:rPr lang="en-US" dirty="0"/>
              <a:t>Montessori Method</a:t>
            </a:r>
          </a:p>
        </p:txBody>
      </p:sp>
      <p:pic>
        <p:nvPicPr>
          <p:cNvPr id="6" name="Picture 5" descr="Video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1415" y="2678079"/>
            <a:ext cx="3261592" cy="2065675"/>
          </a:xfrm>
          <a:prstGeom prst="rect">
            <a:avLst/>
          </a:prstGeom>
        </p:spPr>
      </p:pic>
      <p:sp>
        <p:nvSpPr>
          <p:cNvPr id="7" name="TextBox 6"/>
          <p:cNvSpPr txBox="1"/>
          <p:nvPr/>
        </p:nvSpPr>
        <p:spPr>
          <a:xfrm>
            <a:off x="1032616" y="1179493"/>
            <a:ext cx="6852213" cy="1077218"/>
          </a:xfrm>
          <a:prstGeom prst="rect">
            <a:avLst/>
          </a:prstGeom>
          <a:noFill/>
        </p:spPr>
        <p:txBody>
          <a:bodyPr wrap="square" rtlCol="0">
            <a:spAutoFit/>
          </a:bodyPr>
          <a:lstStyle/>
          <a:p>
            <a:pPr algn="ctr"/>
            <a:r>
              <a:rPr lang="en-US" sz="3600" b="1" dirty="0">
                <a:solidFill>
                  <a:srgbClr val="456874"/>
                </a:solidFill>
              </a:rPr>
              <a:t>Montessori: The Elementary Years</a:t>
            </a:r>
          </a:p>
          <a:p>
            <a:pPr algn="ctr"/>
            <a:r>
              <a:rPr lang="en-US" sz="2800" i="1" dirty="0"/>
              <a:t>From the American Montessori Society</a:t>
            </a:r>
          </a:p>
        </p:txBody>
      </p:sp>
    </p:spTree>
    <p:extLst>
      <p:ext uri="{BB962C8B-B14F-4D97-AF65-F5344CB8AC3E}">
        <p14:creationId xmlns:p14="http://schemas.microsoft.com/office/powerpoint/2010/main" val="251787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6600" dirty="0"/>
              <a:t>Program Overview</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7" name="Picture Placeholder 6"/>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t="3289" b="51841"/>
          <a:stretch/>
        </p:blipFill>
        <p:spPr/>
      </p:pic>
    </p:spTree>
    <p:extLst>
      <p:ext uri="{BB962C8B-B14F-4D97-AF65-F5344CB8AC3E}">
        <p14:creationId xmlns:p14="http://schemas.microsoft.com/office/powerpoint/2010/main" val="749383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ill Sans"/>
                <a:cs typeface="Gill Sans"/>
              </a:rPr>
              <a:t>Montessori at </a:t>
            </a:r>
            <a:r>
              <a:rPr lang="en-US" dirty="0" err="1">
                <a:latin typeface="Gill Sans"/>
                <a:cs typeface="Gill Sans"/>
              </a:rPr>
              <a:t>LeMoyne</a:t>
            </a:r>
            <a:r>
              <a:rPr lang="en-US" dirty="0">
                <a:latin typeface="Gill Sans"/>
                <a:cs typeface="Gill Sans"/>
              </a:rPr>
              <a:t> Teachers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13</a:t>
            </a:fld>
            <a:endParaRPr lang="en-US" dirty="0"/>
          </a:p>
        </p:txBody>
      </p:sp>
      <p:sp>
        <p:nvSpPr>
          <p:cNvPr id="6" name="Content Placeholder 5"/>
          <p:cNvSpPr>
            <a:spLocks noGrp="1"/>
          </p:cNvSpPr>
          <p:nvPr>
            <p:ph sz="quarter" idx="13"/>
          </p:nvPr>
        </p:nvSpPr>
        <p:spPr/>
        <p:txBody>
          <a:bodyPr/>
          <a:lstStyle/>
          <a:p>
            <a:r>
              <a:rPr lang="en-US" dirty="0"/>
              <a:t>Overview: Teachers</a:t>
            </a:r>
          </a:p>
        </p:txBody>
      </p:sp>
      <p:pic>
        <p:nvPicPr>
          <p:cNvPr id="7" name="Picture 6" descr="Girl Yellow.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686" y="2555329"/>
            <a:ext cx="1486077" cy="3451910"/>
          </a:xfrm>
          <a:prstGeom prst="rect">
            <a:avLst/>
          </a:prstGeom>
        </p:spPr>
      </p:pic>
      <p:sp>
        <p:nvSpPr>
          <p:cNvPr id="8" name="Text Placeholder 7"/>
          <p:cNvSpPr>
            <a:spLocks noGrp="1"/>
          </p:cNvSpPr>
          <p:nvPr>
            <p:ph type="body" sz="half" idx="2"/>
          </p:nvPr>
        </p:nvSpPr>
        <p:spPr>
          <a:xfrm>
            <a:off x="4027218" y="574233"/>
            <a:ext cx="2906018" cy="5382206"/>
          </a:xfrm>
        </p:spPr>
        <p:txBody>
          <a:bodyPr>
            <a:normAutofit fontScale="92500" lnSpcReduction="10000"/>
          </a:bodyPr>
          <a:lstStyle/>
          <a:p>
            <a:pPr lvl="0">
              <a:spcAft>
                <a:spcPts val="1200"/>
              </a:spcAft>
            </a:pPr>
            <a:r>
              <a:rPr lang="en-US" sz="2800" b="1" u="sng" dirty="0">
                <a:solidFill>
                  <a:srgbClr val="F3B329"/>
                </a:solidFill>
              </a:rPr>
              <a:t>Montessori Certification Program</a:t>
            </a:r>
          </a:p>
          <a:p>
            <a:pPr lvl="0">
              <a:lnSpc>
                <a:spcPts val="1900"/>
              </a:lnSpc>
              <a:spcAft>
                <a:spcPts val="1200"/>
              </a:spcAft>
            </a:pPr>
            <a:r>
              <a:rPr lang="en-US" sz="1800" dirty="0"/>
              <a:t>Partnerships with Buffalo Montessori Teacher Education Program and Seacoast Center Montessori Teacher Education Program with a Montessori Certification Program specifically designed for Montessori School at </a:t>
            </a:r>
            <a:r>
              <a:rPr lang="en-US" sz="1800" dirty="0" err="1"/>
              <a:t>LeMoyne</a:t>
            </a:r>
            <a:r>
              <a:rPr lang="en-US" sz="1800" dirty="0"/>
              <a:t> teachers.</a:t>
            </a:r>
          </a:p>
          <a:p>
            <a:pPr>
              <a:lnSpc>
                <a:spcPts val="1900"/>
              </a:lnSpc>
            </a:pPr>
            <a:r>
              <a:rPr lang="en-US" sz="1800" i="1" dirty="0">
                <a:solidFill>
                  <a:srgbClr val="000000"/>
                </a:solidFill>
              </a:rPr>
              <a:t>*The first cohort of teachers completed their Montessori Certification in the summer of 2018.  Cohort 2 finished in April 2020. Cohort 3 finishes in August 2021.</a:t>
            </a:r>
          </a:p>
        </p:txBody>
      </p:sp>
    </p:spTree>
    <p:extLst>
      <p:ext uri="{BB962C8B-B14F-4D97-AF65-F5344CB8AC3E}">
        <p14:creationId xmlns:p14="http://schemas.microsoft.com/office/powerpoint/2010/main" val="547358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mn-lt"/>
                <a:cs typeface="AngsanaUPC" panose="02020603050405020304" pitchFamily="18" charset="-34"/>
              </a:rPr>
              <a:t>Schedule</a:t>
            </a:r>
            <a:endParaRPr lang="en-US" sz="3200" dirty="0">
              <a:latin typeface="+mn-lt"/>
              <a:cs typeface="AngsanaUPC" panose="02020603050405020304" pitchFamily="18" charset="-34"/>
            </a:endParaRPr>
          </a:p>
        </p:txBody>
      </p:sp>
      <p:pic>
        <p:nvPicPr>
          <p:cNvPr id="10" name="Content Placeholder 9"/>
          <p:cNvPicPr>
            <a:picLocks noGrp="1" noChangeAspect="1"/>
          </p:cNvPicPr>
          <p:nvPr>
            <p:ph idx="1"/>
          </p:nvPr>
        </p:nvPicPr>
        <p:blipFill rotWithShape="1">
          <a:blip r:embed="rId2" cstate="screen">
            <a:extLst>
              <a:ext uri="{28A0092B-C50C-407E-A947-70E740481C1C}">
                <a14:useLocalDpi xmlns:a14="http://schemas.microsoft.com/office/drawing/2010/main" val="0"/>
              </a:ext>
            </a:extLst>
          </a:blip>
          <a:srcRect t="20222" b="11775"/>
          <a:stretch/>
        </p:blipFill>
        <p:spPr>
          <a:xfrm>
            <a:off x="775587" y="2407532"/>
            <a:ext cx="2616969" cy="2372811"/>
          </a:xfrm>
        </p:spPr>
      </p:pic>
      <p:sp>
        <p:nvSpPr>
          <p:cNvPr id="4" name="Slide Number Placeholder 3"/>
          <p:cNvSpPr>
            <a:spLocks noGrp="1"/>
          </p:cNvSpPr>
          <p:nvPr>
            <p:ph type="sldNum" sz="quarter" idx="12"/>
          </p:nvPr>
        </p:nvSpPr>
        <p:spPr/>
        <p:txBody>
          <a:bodyPr/>
          <a:lstStyle/>
          <a:p>
            <a:fld id="{D57F1E4F-1CFF-5643-939E-217C01CDF565}" type="slidenum">
              <a:rPr lang="en-US" smtClean="0"/>
              <a:pPr/>
              <a:t>14</a:t>
            </a:fld>
            <a:endParaRPr lang="en-US" dirty="0"/>
          </a:p>
        </p:txBody>
      </p:sp>
      <p:sp>
        <p:nvSpPr>
          <p:cNvPr id="9" name="Content Placeholder 8"/>
          <p:cNvSpPr>
            <a:spLocks noGrp="1"/>
          </p:cNvSpPr>
          <p:nvPr>
            <p:ph sz="quarter" idx="13"/>
          </p:nvPr>
        </p:nvSpPr>
        <p:spPr/>
        <p:txBody>
          <a:bodyPr/>
          <a:lstStyle/>
          <a:p>
            <a:r>
              <a:rPr lang="en-US" dirty="0"/>
              <a:t>Overview: Schedule</a:t>
            </a:r>
          </a:p>
        </p:txBody>
      </p:sp>
      <p:graphicFrame>
        <p:nvGraphicFramePr>
          <p:cNvPr id="6" name="Table 5"/>
          <p:cNvGraphicFramePr>
            <a:graphicFrameLocks noGrp="1"/>
          </p:cNvGraphicFramePr>
          <p:nvPr>
            <p:extLst>
              <p:ext uri="{D42A27DB-BD31-4B8C-83A1-F6EECF244321}">
                <p14:modId xmlns:p14="http://schemas.microsoft.com/office/powerpoint/2010/main" val="2247752703"/>
              </p:ext>
            </p:extLst>
          </p:nvPr>
        </p:nvGraphicFramePr>
        <p:xfrm>
          <a:off x="3666994" y="452338"/>
          <a:ext cx="4965539" cy="5042425"/>
        </p:xfrm>
        <a:graphic>
          <a:graphicData uri="http://schemas.openxmlformats.org/drawingml/2006/table">
            <a:tbl>
              <a:tblPr firstRow="1" bandRow="1">
                <a:tableStyleId>{0E3FDE45-AF77-4B5C-9715-49D594BDF05E}</a:tableStyleId>
              </a:tblPr>
              <a:tblGrid>
                <a:gridCol w="1277374">
                  <a:extLst>
                    <a:ext uri="{9D8B030D-6E8A-4147-A177-3AD203B41FA5}">
                      <a16:colId xmlns:a16="http://schemas.microsoft.com/office/drawing/2014/main" val="20000"/>
                    </a:ext>
                  </a:extLst>
                </a:gridCol>
                <a:gridCol w="3688165">
                  <a:extLst>
                    <a:ext uri="{9D8B030D-6E8A-4147-A177-3AD203B41FA5}">
                      <a16:colId xmlns:a16="http://schemas.microsoft.com/office/drawing/2014/main" val="20001"/>
                    </a:ext>
                  </a:extLst>
                </a:gridCol>
              </a:tblGrid>
              <a:tr h="478876">
                <a:tc gridSpan="2">
                  <a:txBody>
                    <a:bodyPr/>
                    <a:lstStyle/>
                    <a:p>
                      <a:pPr marL="0" marR="0">
                        <a:lnSpc>
                          <a:spcPct val="115000"/>
                        </a:lnSpc>
                        <a:spcBef>
                          <a:spcPts val="0"/>
                        </a:spcBef>
                        <a:spcAft>
                          <a:spcPts val="1000"/>
                        </a:spcAft>
                      </a:pPr>
                      <a:r>
                        <a:rPr lang="en-US" sz="2000" dirty="0">
                          <a:solidFill>
                            <a:schemeClr val="tx1"/>
                          </a:solidFill>
                          <a:latin typeface="+mn-lt"/>
                          <a:cs typeface="Gill Sans"/>
                        </a:rPr>
                        <a:t>Sample Early Childhood Schedule</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a:tc>
                <a:tc hMerge="1">
                  <a:txBody>
                    <a:bodyPr/>
                    <a:lstStyle/>
                    <a:p>
                      <a:pPr>
                        <a:lnSpc>
                          <a:spcPct val="80000"/>
                        </a:lnSpc>
                        <a:spcAft>
                          <a:spcPts val="0"/>
                        </a:spcAft>
                      </a:pPr>
                      <a:endParaRPr lang="en-US" b="0" dirty="0">
                        <a:solidFill>
                          <a:srgbClr val="000000"/>
                        </a:solidFill>
                      </a:endParaRPr>
                    </a:p>
                  </a:txBody>
                  <a:tcPr/>
                </a:tc>
                <a:extLst>
                  <a:ext uri="{0D108BD9-81ED-4DB2-BD59-A6C34878D82A}">
                    <a16:rowId xmlns:a16="http://schemas.microsoft.com/office/drawing/2014/main" val="10000"/>
                  </a:ext>
                </a:extLst>
              </a:tr>
              <a:tr h="406219">
                <a:tc>
                  <a:txBody>
                    <a:bodyPr/>
                    <a:lstStyle/>
                    <a:p>
                      <a:pPr marL="0" marR="0">
                        <a:lnSpc>
                          <a:spcPct val="115000"/>
                        </a:lnSpc>
                        <a:spcBef>
                          <a:spcPts val="0"/>
                        </a:spcBef>
                        <a:spcAft>
                          <a:spcPts val="1000"/>
                        </a:spcAft>
                      </a:pPr>
                      <a:r>
                        <a:rPr lang="en-US" sz="1600" dirty="0">
                          <a:effectLst/>
                          <a:latin typeface="+mn-lt"/>
                        </a:rPr>
                        <a:t>8:40-9:00</a:t>
                      </a:r>
                      <a:endParaRPr lang="en-US" sz="1600" dirty="0">
                        <a:effectLst/>
                        <a:latin typeface="+mn-lt"/>
                        <a:ea typeface="Calibri" panose="020F0502020204030204" pitchFamily="34" charset="0"/>
                        <a:cs typeface="Times New Roman" panose="02020603050405020304" pitchFamily="18" charset="0"/>
                      </a:endParaRPr>
                    </a:p>
                  </a:txBody>
                  <a:tcPr/>
                </a:tc>
                <a:tc>
                  <a:txBody>
                    <a:bodyPr/>
                    <a:lstStyle/>
                    <a:p>
                      <a:pPr marL="0" marR="0">
                        <a:lnSpc>
                          <a:spcPct val="115000"/>
                        </a:lnSpc>
                        <a:spcBef>
                          <a:spcPts val="0"/>
                        </a:spcBef>
                        <a:spcAft>
                          <a:spcPts val="1000"/>
                        </a:spcAft>
                      </a:pPr>
                      <a:r>
                        <a:rPr lang="en-US" sz="1600" dirty="0">
                          <a:effectLst/>
                          <a:latin typeface="+mn-lt"/>
                        </a:rPr>
                        <a:t>Student Arrival and Breakfast</a:t>
                      </a:r>
                      <a:endParaRPr lang="en-US" sz="16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1"/>
                  </a:ext>
                </a:extLst>
              </a:tr>
              <a:tr h="1027107">
                <a:tc>
                  <a:txBody>
                    <a:bodyPr/>
                    <a:lstStyle/>
                    <a:p>
                      <a:pPr>
                        <a:lnSpc>
                          <a:spcPct val="80000"/>
                        </a:lnSpc>
                        <a:spcAft>
                          <a:spcPts val="0"/>
                        </a:spcAft>
                      </a:pPr>
                      <a:r>
                        <a:rPr lang="en-US" sz="1600" dirty="0">
                          <a:latin typeface="+mn-lt"/>
                        </a:rPr>
                        <a:t>9:00-11:30</a:t>
                      </a:r>
                      <a:endParaRPr lang="en-US" sz="1600" b="0" dirty="0">
                        <a:latin typeface="+mn-lt"/>
                      </a:endParaRPr>
                    </a:p>
                  </a:txBody>
                  <a:tcPr/>
                </a:tc>
                <a:tc>
                  <a:txBody>
                    <a:bodyPr/>
                    <a:lstStyle/>
                    <a:p>
                      <a:pPr>
                        <a:lnSpc>
                          <a:spcPct val="80000"/>
                        </a:lnSpc>
                        <a:spcAft>
                          <a:spcPts val="600"/>
                        </a:spcAft>
                      </a:pPr>
                      <a:r>
                        <a:rPr lang="en-US" sz="1600" b="1" u="sng" dirty="0">
                          <a:latin typeface="+mn-lt"/>
                        </a:rPr>
                        <a:t>Uninterrupted</a:t>
                      </a:r>
                      <a:r>
                        <a:rPr lang="en-US" sz="1600" b="1" u="sng" baseline="0" dirty="0">
                          <a:latin typeface="+mn-lt"/>
                        </a:rPr>
                        <a:t> Work Cycle</a:t>
                      </a:r>
                    </a:p>
                    <a:p>
                      <a:pPr>
                        <a:lnSpc>
                          <a:spcPct val="80000"/>
                        </a:lnSpc>
                        <a:spcAft>
                          <a:spcPts val="600"/>
                        </a:spcAft>
                      </a:pPr>
                      <a:r>
                        <a:rPr lang="en-US" sz="1600" u="none" baseline="0" dirty="0">
                          <a:latin typeface="+mn-lt"/>
                        </a:rPr>
                        <a:t>Students receive lessons and/or choose works for themselves.  Teachers guide, observe, provide lessons.</a:t>
                      </a:r>
                      <a:endParaRPr lang="en-US" sz="1600" b="0" u="none" dirty="0">
                        <a:latin typeface="+mn-lt"/>
                      </a:endParaRPr>
                    </a:p>
                  </a:txBody>
                  <a:tcPr/>
                </a:tc>
                <a:extLst>
                  <a:ext uri="{0D108BD9-81ED-4DB2-BD59-A6C34878D82A}">
                    <a16:rowId xmlns:a16="http://schemas.microsoft.com/office/drawing/2014/main" val="10002"/>
                  </a:ext>
                </a:extLst>
              </a:tr>
              <a:tr h="332249">
                <a:tc>
                  <a:txBody>
                    <a:bodyPr/>
                    <a:lstStyle/>
                    <a:p>
                      <a:pPr>
                        <a:lnSpc>
                          <a:spcPct val="80000"/>
                        </a:lnSpc>
                        <a:spcAft>
                          <a:spcPts val="0"/>
                        </a:spcAft>
                      </a:pPr>
                      <a:r>
                        <a:rPr lang="en-US" sz="1600" dirty="0">
                          <a:latin typeface="+mn-lt"/>
                        </a:rPr>
                        <a:t>11:30-12:00</a:t>
                      </a:r>
                      <a:endParaRPr lang="en-US" sz="1600" b="0" dirty="0">
                        <a:latin typeface="+mn-lt"/>
                      </a:endParaRPr>
                    </a:p>
                  </a:txBody>
                  <a:tcPr/>
                </a:tc>
                <a:tc>
                  <a:txBody>
                    <a:bodyPr/>
                    <a:lstStyle/>
                    <a:p>
                      <a:pPr>
                        <a:lnSpc>
                          <a:spcPct val="80000"/>
                        </a:lnSpc>
                        <a:spcAft>
                          <a:spcPts val="0"/>
                        </a:spcAft>
                      </a:pPr>
                      <a:r>
                        <a:rPr lang="en-US" sz="1600" dirty="0">
                          <a:latin typeface="+mn-lt"/>
                        </a:rPr>
                        <a:t>Lunch</a:t>
                      </a:r>
                      <a:endParaRPr lang="en-US" sz="1600" b="0" dirty="0">
                        <a:latin typeface="+mn-lt"/>
                      </a:endParaRPr>
                    </a:p>
                  </a:txBody>
                  <a:tcPr/>
                </a:tc>
                <a:extLst>
                  <a:ext uri="{0D108BD9-81ED-4DB2-BD59-A6C34878D82A}">
                    <a16:rowId xmlns:a16="http://schemas.microsoft.com/office/drawing/2014/main" val="10003"/>
                  </a:ext>
                </a:extLst>
              </a:tr>
              <a:tr h="627493">
                <a:tc>
                  <a:txBody>
                    <a:bodyPr/>
                    <a:lstStyle/>
                    <a:p>
                      <a:pPr>
                        <a:lnSpc>
                          <a:spcPct val="80000"/>
                        </a:lnSpc>
                        <a:spcAft>
                          <a:spcPts val="0"/>
                        </a:spcAft>
                      </a:pPr>
                      <a:r>
                        <a:rPr lang="en-US" sz="1600" dirty="0">
                          <a:latin typeface="+mn-lt"/>
                        </a:rPr>
                        <a:t>12:00-12:20</a:t>
                      </a:r>
                      <a:endParaRPr lang="en-US" sz="1600" b="0" dirty="0">
                        <a:latin typeface="+mn-lt"/>
                      </a:endParaRPr>
                    </a:p>
                  </a:txBody>
                  <a:tcPr/>
                </a:tc>
                <a:tc>
                  <a:txBody>
                    <a:bodyPr/>
                    <a:lstStyle/>
                    <a:p>
                      <a:r>
                        <a:rPr lang="en-US" sz="1600" kern="1200" dirty="0">
                          <a:effectLst/>
                          <a:latin typeface="+mn-lt"/>
                        </a:rPr>
                        <a:t>Recess</a:t>
                      </a:r>
                      <a:endParaRPr lang="en-US" sz="1600" kern="1200" dirty="0">
                        <a:solidFill>
                          <a:schemeClr val="tx1"/>
                        </a:solidFill>
                        <a:effectLst/>
                        <a:latin typeface="+mn-lt"/>
                        <a:ea typeface="+mn-ea"/>
                        <a:cs typeface="+mn-cs"/>
                      </a:endParaRPr>
                    </a:p>
                  </a:txBody>
                  <a:tcPr/>
                </a:tc>
                <a:extLst>
                  <a:ext uri="{0D108BD9-81ED-4DB2-BD59-A6C34878D82A}">
                    <a16:rowId xmlns:a16="http://schemas.microsoft.com/office/drawing/2014/main" val="10004"/>
                  </a:ext>
                </a:extLst>
              </a:tr>
              <a:tr h="332249">
                <a:tc>
                  <a:txBody>
                    <a:bodyPr/>
                    <a:lstStyle/>
                    <a:p>
                      <a:pPr>
                        <a:lnSpc>
                          <a:spcPct val="80000"/>
                        </a:lnSpc>
                        <a:spcAft>
                          <a:spcPts val="0"/>
                        </a:spcAft>
                      </a:pPr>
                      <a:r>
                        <a:rPr lang="en-US" sz="1600" dirty="0">
                          <a:latin typeface="+mn-lt"/>
                        </a:rPr>
                        <a:t>12:20-12:30</a:t>
                      </a:r>
                      <a:endParaRPr lang="en-US" sz="1600" b="0" dirty="0">
                        <a:latin typeface="+mn-lt"/>
                      </a:endParaRPr>
                    </a:p>
                  </a:txBody>
                  <a:tcPr/>
                </a:tc>
                <a:tc>
                  <a:txBody>
                    <a:bodyPr/>
                    <a:lstStyle/>
                    <a:p>
                      <a:pPr>
                        <a:lnSpc>
                          <a:spcPct val="80000"/>
                        </a:lnSpc>
                        <a:spcAft>
                          <a:spcPts val="0"/>
                        </a:spcAft>
                      </a:pPr>
                      <a:r>
                        <a:rPr lang="en-US" sz="1600" b="0" dirty="0">
                          <a:latin typeface="+mn-lt"/>
                        </a:rPr>
                        <a:t>Care</a:t>
                      </a:r>
                      <a:r>
                        <a:rPr lang="en-US" sz="1600" b="0" baseline="0" dirty="0">
                          <a:latin typeface="+mn-lt"/>
                        </a:rPr>
                        <a:t> for the environment</a:t>
                      </a:r>
                      <a:endParaRPr lang="en-US" sz="1600" b="0" dirty="0">
                        <a:latin typeface="+mn-lt"/>
                      </a:endParaRPr>
                    </a:p>
                  </a:txBody>
                  <a:tcPr/>
                </a:tc>
                <a:extLst>
                  <a:ext uri="{0D108BD9-81ED-4DB2-BD59-A6C34878D82A}">
                    <a16:rowId xmlns:a16="http://schemas.microsoft.com/office/drawing/2014/main" val="10005"/>
                  </a:ext>
                </a:extLst>
              </a:tr>
              <a:tr h="332249">
                <a:tc>
                  <a:txBody>
                    <a:bodyPr/>
                    <a:lstStyle/>
                    <a:p>
                      <a:pPr>
                        <a:lnSpc>
                          <a:spcPct val="80000"/>
                        </a:lnSpc>
                        <a:spcAft>
                          <a:spcPts val="0"/>
                        </a:spcAft>
                      </a:pPr>
                      <a:r>
                        <a:rPr lang="en-US" sz="1600" dirty="0">
                          <a:latin typeface="+mn-lt"/>
                        </a:rPr>
                        <a:t>12:30-1:15</a:t>
                      </a:r>
                      <a:endParaRPr lang="en-US" sz="1600" b="0" dirty="0">
                        <a:latin typeface="+mn-lt"/>
                      </a:endParaRPr>
                    </a:p>
                  </a:txBody>
                  <a:tcPr/>
                </a:tc>
                <a:tc>
                  <a:txBody>
                    <a:bodyPr/>
                    <a:lstStyle/>
                    <a:p>
                      <a:pPr>
                        <a:lnSpc>
                          <a:spcPct val="80000"/>
                        </a:lnSpc>
                        <a:spcAft>
                          <a:spcPts val="0"/>
                        </a:spcAft>
                      </a:pPr>
                      <a:r>
                        <a:rPr lang="en-US" sz="1600" baseline="0" dirty="0">
                          <a:latin typeface="+mn-lt"/>
                        </a:rPr>
                        <a:t>Targeted Work/Art/Music/PE/Library</a:t>
                      </a:r>
                      <a:endParaRPr lang="en-US" sz="1600" b="0" dirty="0">
                        <a:latin typeface="+mn-lt"/>
                      </a:endParaRPr>
                    </a:p>
                  </a:txBody>
                  <a:tcPr/>
                </a:tc>
                <a:extLst>
                  <a:ext uri="{0D108BD9-81ED-4DB2-BD59-A6C34878D82A}">
                    <a16:rowId xmlns:a16="http://schemas.microsoft.com/office/drawing/2014/main" val="10006"/>
                  </a:ext>
                </a:extLst>
              </a:tr>
              <a:tr h="521810">
                <a:tc>
                  <a:txBody>
                    <a:bodyPr/>
                    <a:lstStyle/>
                    <a:p>
                      <a:pPr>
                        <a:lnSpc>
                          <a:spcPct val="80000"/>
                        </a:lnSpc>
                        <a:spcAft>
                          <a:spcPts val="0"/>
                        </a:spcAft>
                      </a:pPr>
                      <a:r>
                        <a:rPr lang="en-US" sz="1600" dirty="0">
                          <a:latin typeface="+mn-lt"/>
                        </a:rPr>
                        <a:t>1:20-2:30</a:t>
                      </a:r>
                      <a:endParaRPr lang="en-US" sz="1600" b="0" dirty="0">
                        <a:latin typeface="+mn-lt"/>
                      </a:endParaRPr>
                    </a:p>
                  </a:txBody>
                  <a:tcPr/>
                </a:tc>
                <a:tc>
                  <a:txBody>
                    <a:bodyPr/>
                    <a:lstStyle/>
                    <a:p>
                      <a:pPr>
                        <a:lnSpc>
                          <a:spcPct val="80000"/>
                        </a:lnSpc>
                        <a:spcAft>
                          <a:spcPts val="600"/>
                        </a:spcAft>
                      </a:pPr>
                      <a:r>
                        <a:rPr lang="en-US" sz="1600" b="0" u="none" dirty="0">
                          <a:latin typeface="+mn-lt"/>
                        </a:rPr>
                        <a:t>Enrichment/Targeted</a:t>
                      </a:r>
                      <a:r>
                        <a:rPr lang="en-US" sz="1600" b="0" u="none" baseline="0" dirty="0">
                          <a:latin typeface="+mn-lt"/>
                        </a:rPr>
                        <a:t> Instruction/Interventions</a:t>
                      </a:r>
                      <a:endParaRPr lang="en-US" sz="1600" b="0" u="none" dirty="0">
                        <a:latin typeface="+mn-lt"/>
                      </a:endParaRPr>
                    </a:p>
                  </a:txBody>
                  <a:tcPr/>
                </a:tc>
                <a:extLst>
                  <a:ext uri="{0D108BD9-81ED-4DB2-BD59-A6C34878D82A}">
                    <a16:rowId xmlns:a16="http://schemas.microsoft.com/office/drawing/2014/main" val="10007"/>
                  </a:ext>
                </a:extLst>
              </a:tr>
              <a:tr h="363285">
                <a:tc>
                  <a:txBody>
                    <a:bodyPr/>
                    <a:lstStyle/>
                    <a:p>
                      <a:pPr>
                        <a:lnSpc>
                          <a:spcPct val="80000"/>
                        </a:lnSpc>
                        <a:spcAft>
                          <a:spcPts val="0"/>
                        </a:spcAft>
                      </a:pPr>
                      <a:r>
                        <a:rPr lang="en-US" sz="1600" dirty="0">
                          <a:latin typeface="+mn-lt"/>
                        </a:rPr>
                        <a:t>2:30-2:45</a:t>
                      </a:r>
                      <a:endParaRPr lang="en-US" sz="1600" b="0" dirty="0">
                        <a:latin typeface="+mn-lt"/>
                      </a:endParaRPr>
                    </a:p>
                  </a:txBody>
                  <a:tcPr/>
                </a:tc>
                <a:tc>
                  <a:txBody>
                    <a:bodyPr/>
                    <a:lstStyle/>
                    <a:p>
                      <a:r>
                        <a:rPr lang="en-US" sz="1600" kern="1200" dirty="0">
                          <a:effectLst/>
                          <a:latin typeface="+mn-lt"/>
                        </a:rPr>
                        <a:t>Classroom Jobs/Care of the Environment</a:t>
                      </a:r>
                      <a:endParaRPr lang="en-US" sz="1600" kern="1200" dirty="0">
                        <a:solidFill>
                          <a:schemeClr val="tx1"/>
                        </a:solidFill>
                        <a:effectLst/>
                        <a:latin typeface="+mn-lt"/>
                        <a:ea typeface="+mn-ea"/>
                        <a:cs typeface="+mn-cs"/>
                      </a:endParaRPr>
                    </a:p>
                  </a:txBody>
                  <a:tcPr/>
                </a:tc>
                <a:extLst>
                  <a:ext uri="{0D108BD9-81ED-4DB2-BD59-A6C34878D82A}">
                    <a16:rowId xmlns:a16="http://schemas.microsoft.com/office/drawing/2014/main" val="10009"/>
                  </a:ext>
                </a:extLst>
              </a:tr>
              <a:tr h="310444">
                <a:tc>
                  <a:txBody>
                    <a:bodyPr/>
                    <a:lstStyle/>
                    <a:p>
                      <a:pPr>
                        <a:lnSpc>
                          <a:spcPct val="80000"/>
                        </a:lnSpc>
                        <a:spcAft>
                          <a:spcPts val="0"/>
                        </a:spcAft>
                      </a:pPr>
                      <a:r>
                        <a:rPr lang="en-US" sz="1600" dirty="0">
                          <a:latin typeface="+mn-lt"/>
                        </a:rPr>
                        <a:t>2:45</a:t>
                      </a:r>
                      <a:endParaRPr lang="en-US" sz="1600" b="0" dirty="0">
                        <a:latin typeface="+mn-lt"/>
                      </a:endParaRPr>
                    </a:p>
                  </a:txBody>
                  <a:tcPr/>
                </a:tc>
                <a:tc>
                  <a:txBody>
                    <a:bodyPr/>
                    <a:lstStyle/>
                    <a:p>
                      <a:pPr>
                        <a:lnSpc>
                          <a:spcPct val="80000"/>
                        </a:lnSpc>
                        <a:spcAft>
                          <a:spcPts val="0"/>
                        </a:spcAft>
                      </a:pPr>
                      <a:r>
                        <a:rPr lang="en-US" sz="1600" dirty="0">
                          <a:latin typeface="+mn-lt"/>
                        </a:rPr>
                        <a:t>Get ready for Dismissal</a:t>
                      </a:r>
                      <a:endParaRPr lang="en-US" sz="1600" b="0" dirty="0">
                        <a:latin typeface="+mn-lt"/>
                      </a:endParaRPr>
                    </a:p>
                  </a:txBody>
                  <a:tcPr/>
                </a:tc>
                <a:extLst>
                  <a:ext uri="{0D108BD9-81ED-4DB2-BD59-A6C34878D82A}">
                    <a16:rowId xmlns:a16="http://schemas.microsoft.com/office/drawing/2014/main" val="10010"/>
                  </a:ext>
                </a:extLst>
              </a:tr>
              <a:tr h="310444">
                <a:tc>
                  <a:txBody>
                    <a:bodyPr/>
                    <a:lstStyle/>
                    <a:p>
                      <a:pPr>
                        <a:lnSpc>
                          <a:spcPct val="80000"/>
                        </a:lnSpc>
                        <a:spcAft>
                          <a:spcPts val="0"/>
                        </a:spcAft>
                      </a:pPr>
                      <a:r>
                        <a:rPr lang="en-US" sz="1600" dirty="0">
                          <a:latin typeface="+mn-lt"/>
                        </a:rPr>
                        <a:t>3:00</a:t>
                      </a:r>
                      <a:endParaRPr lang="en-US" sz="1600" b="0" dirty="0">
                        <a:latin typeface="+mn-lt"/>
                      </a:endParaRPr>
                    </a:p>
                  </a:txBody>
                  <a:tcPr/>
                </a:tc>
                <a:tc>
                  <a:txBody>
                    <a:bodyPr/>
                    <a:lstStyle/>
                    <a:p>
                      <a:pPr>
                        <a:lnSpc>
                          <a:spcPct val="80000"/>
                        </a:lnSpc>
                        <a:spcAft>
                          <a:spcPts val="0"/>
                        </a:spcAft>
                      </a:pPr>
                      <a:r>
                        <a:rPr lang="en-US" sz="1600" dirty="0">
                          <a:latin typeface="+mn-lt"/>
                        </a:rPr>
                        <a:t>Dismissal</a:t>
                      </a:r>
                      <a:endParaRPr lang="en-US" sz="1600" b="0" dirty="0">
                        <a:latin typeface="+mn-lt"/>
                      </a:endParaRP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483285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Enrichment</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15</a:t>
            </a:fld>
            <a:endParaRPr lang="en-US" dirty="0"/>
          </a:p>
        </p:txBody>
      </p:sp>
      <p:sp>
        <p:nvSpPr>
          <p:cNvPr id="5" name="Content Placeholder 4"/>
          <p:cNvSpPr>
            <a:spLocks noGrp="1"/>
          </p:cNvSpPr>
          <p:nvPr>
            <p:ph sz="quarter" idx="13"/>
          </p:nvPr>
        </p:nvSpPr>
        <p:spPr/>
        <p:txBody>
          <a:bodyPr/>
          <a:lstStyle/>
          <a:p>
            <a:r>
              <a:rPr lang="en-US" dirty="0"/>
              <a:t>Overview: Enrichment</a:t>
            </a:r>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val="0"/>
              </a:ext>
            </a:extLst>
          </a:blip>
          <a:srcRect l="2593" t="20000" b="21111"/>
          <a:stretch/>
        </p:blipFill>
        <p:spPr>
          <a:xfrm>
            <a:off x="1230280" y="4355908"/>
            <a:ext cx="2118051" cy="1707327"/>
          </a:xfrm>
          <a:prstGeom prst="rect">
            <a:avLst/>
          </a:prstGeom>
        </p:spPr>
      </p:pic>
      <p:pic>
        <p:nvPicPr>
          <p:cNvPr id="9" name="Picture 8"/>
          <p:cNvPicPr>
            <a:picLocks noChangeAspect="1"/>
          </p:cNvPicPr>
          <p:nvPr/>
        </p:nvPicPr>
        <p:blipFill rotWithShape="1">
          <a:blip r:embed="rId3" cstate="screen">
            <a:extLst>
              <a:ext uri="{28A0092B-C50C-407E-A947-70E740481C1C}">
                <a14:useLocalDpi xmlns:a14="http://schemas.microsoft.com/office/drawing/2010/main" val="0"/>
              </a:ext>
            </a:extLst>
          </a:blip>
          <a:srcRect t="12223" b="24444"/>
          <a:stretch/>
        </p:blipFill>
        <p:spPr>
          <a:xfrm>
            <a:off x="3584441" y="4355908"/>
            <a:ext cx="2219155" cy="1721672"/>
          </a:xfrm>
          <a:prstGeom prst="rect">
            <a:avLst/>
          </a:prstGeom>
        </p:spPr>
      </p:pic>
      <p:pic>
        <p:nvPicPr>
          <p:cNvPr id="10" name="Content Placeholder 9"/>
          <p:cNvPicPr>
            <a:picLocks noGrp="1" noChangeAspect="1"/>
          </p:cNvPicPr>
          <p:nvPr>
            <p:ph idx="1"/>
          </p:nvPr>
        </p:nvPicPr>
        <p:blipFill>
          <a:blip r:embed="rId4" cstate="screen">
            <a:extLst>
              <a:ext uri="{28A0092B-C50C-407E-A947-70E740481C1C}">
                <a14:useLocalDpi xmlns:a14="http://schemas.microsoft.com/office/drawing/2010/main" val="0"/>
              </a:ext>
            </a:extLst>
          </a:blip>
          <a:stretch>
            <a:fillRect/>
          </a:stretch>
        </p:blipFill>
        <p:spPr>
          <a:xfrm rot="5400000">
            <a:off x="5792825" y="2830868"/>
            <a:ext cx="3321381" cy="2846213"/>
          </a:xfrm>
        </p:spPr>
      </p:pic>
      <p:pic>
        <p:nvPicPr>
          <p:cNvPr id="11" name="Picture 10"/>
          <p:cNvPicPr>
            <a:picLocks noChangeAspect="1"/>
          </p:cNvPicPr>
          <p:nvPr/>
        </p:nvPicPr>
        <p:blipFill rotWithShape="1">
          <a:blip r:embed="rId5" cstate="screen">
            <a:extLst>
              <a:ext uri="{28A0092B-C50C-407E-A947-70E740481C1C}">
                <a14:useLocalDpi xmlns:a14="http://schemas.microsoft.com/office/drawing/2010/main" val="0"/>
              </a:ext>
            </a:extLst>
          </a:blip>
          <a:srcRect l="15542" t="11251" r="12883" b="3235"/>
          <a:stretch/>
        </p:blipFill>
        <p:spPr>
          <a:xfrm>
            <a:off x="1392210" y="2210764"/>
            <a:ext cx="3588152" cy="2084337"/>
          </a:xfrm>
          <a:prstGeom prst="rect">
            <a:avLst/>
          </a:prstGeom>
        </p:spPr>
      </p:pic>
    </p:spTree>
    <p:extLst>
      <p:ext uri="{BB962C8B-B14F-4D97-AF65-F5344CB8AC3E}">
        <p14:creationId xmlns:p14="http://schemas.microsoft.com/office/powerpoint/2010/main" val="2046284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Family Involvement</a:t>
            </a:r>
          </a:p>
        </p:txBody>
      </p:sp>
      <p:sp>
        <p:nvSpPr>
          <p:cNvPr id="3" name="Content Placeholder 2"/>
          <p:cNvSpPr>
            <a:spLocks noGrp="1"/>
          </p:cNvSpPr>
          <p:nvPr>
            <p:ph idx="1"/>
          </p:nvPr>
        </p:nvSpPr>
        <p:spPr>
          <a:xfrm>
            <a:off x="3794257" y="577582"/>
            <a:ext cx="3949206" cy="5414963"/>
          </a:xfrm>
        </p:spPr>
        <p:txBody>
          <a:bodyPr>
            <a:noAutofit/>
          </a:bodyPr>
          <a:lstStyle/>
          <a:p>
            <a:pPr>
              <a:spcAft>
                <a:spcPts val="1800"/>
              </a:spcAft>
            </a:pPr>
            <a:r>
              <a:rPr lang="en-US" sz="2000" b="1" dirty="0"/>
              <a:t>Montessori School at </a:t>
            </a:r>
            <a:r>
              <a:rPr lang="en-US" sz="2000" b="1" dirty="0" err="1"/>
              <a:t>LeMoyne</a:t>
            </a:r>
            <a:r>
              <a:rPr lang="en-US" sz="2000" b="1" dirty="0"/>
              <a:t> Parent Group</a:t>
            </a:r>
          </a:p>
          <a:p>
            <a:pPr>
              <a:spcAft>
                <a:spcPts val="1800"/>
              </a:spcAft>
            </a:pPr>
            <a:r>
              <a:rPr lang="en-US" sz="2000" dirty="0"/>
              <a:t>Participate in </a:t>
            </a:r>
            <a:r>
              <a:rPr lang="en-US" sz="2000" b="1" dirty="0"/>
              <a:t>“Family Fun Nights” </a:t>
            </a:r>
            <a:r>
              <a:rPr lang="en-US" sz="2000" dirty="0"/>
              <a:t>– get to know other families!</a:t>
            </a:r>
          </a:p>
          <a:p>
            <a:pPr>
              <a:spcAft>
                <a:spcPts val="1800"/>
              </a:spcAft>
            </a:pPr>
            <a:r>
              <a:rPr lang="en-US" sz="2000" b="1" dirty="0"/>
              <a:t>Volunteer</a:t>
            </a:r>
            <a:r>
              <a:rPr lang="en-US" sz="2000" dirty="0"/>
              <a:t> Opportunities at the School or from home</a:t>
            </a:r>
          </a:p>
          <a:p>
            <a:pPr>
              <a:spcAft>
                <a:spcPts val="1800"/>
              </a:spcAft>
            </a:pPr>
            <a:r>
              <a:rPr lang="en-US" sz="2000" dirty="0"/>
              <a:t>Be a </a:t>
            </a:r>
            <a:r>
              <a:rPr lang="en-US" sz="2000" b="1" dirty="0"/>
              <a:t>“Mystery Reader”, “Guest Presenter”, “Visiting Artist”, and more!</a:t>
            </a:r>
          </a:p>
          <a:p>
            <a:pPr>
              <a:spcAft>
                <a:spcPts val="1800"/>
              </a:spcAft>
            </a:pPr>
            <a:r>
              <a:rPr lang="en-US" sz="2000" dirty="0"/>
              <a:t>Join the </a:t>
            </a:r>
            <a:r>
              <a:rPr lang="en-US" sz="2000" b="1" dirty="0"/>
              <a:t>School Leadership/Academic Leadership /School Climate Teams</a:t>
            </a:r>
            <a:endParaRPr lang="en-US" sz="1800" dirty="0"/>
          </a:p>
          <a:p>
            <a:endParaRPr lang="en-US" sz="2000"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16</a:t>
            </a:fld>
            <a:endParaRPr lang="en-US" dirty="0"/>
          </a:p>
        </p:txBody>
      </p:sp>
      <p:sp>
        <p:nvSpPr>
          <p:cNvPr id="6" name="Content Placeholder 5"/>
          <p:cNvSpPr>
            <a:spLocks noGrp="1"/>
          </p:cNvSpPr>
          <p:nvPr>
            <p:ph sz="quarter" idx="13"/>
          </p:nvPr>
        </p:nvSpPr>
        <p:spPr/>
        <p:txBody>
          <a:bodyPr/>
          <a:lstStyle/>
          <a:p>
            <a:r>
              <a:rPr lang="en-US" dirty="0"/>
              <a:t>Overview: Family Involvement</a:t>
            </a:r>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val="0"/>
              </a:ext>
            </a:extLst>
          </a:blip>
          <a:srcRect b="32941"/>
          <a:stretch/>
        </p:blipFill>
        <p:spPr>
          <a:xfrm>
            <a:off x="1204121" y="2285964"/>
            <a:ext cx="1862136" cy="1283819"/>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93539" y="3765320"/>
            <a:ext cx="3287210" cy="1929317"/>
          </a:xfrm>
          <a:prstGeom prst="rect">
            <a:avLst/>
          </a:prstGeom>
        </p:spPr>
      </p:pic>
    </p:spTree>
    <p:extLst>
      <p:ext uri="{BB962C8B-B14F-4D97-AF65-F5344CB8AC3E}">
        <p14:creationId xmlns:p14="http://schemas.microsoft.com/office/powerpoint/2010/main" val="3224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7F1E4F-1CFF-5643-939E-217C01CDF565}" type="slidenum">
              <a:rPr lang="en-US" smtClean="0"/>
              <a:pPr/>
              <a:t>17</a:t>
            </a:fld>
            <a:endParaRPr lang="en-US" dirty="0"/>
          </a:p>
        </p:txBody>
      </p:sp>
      <p:sp>
        <p:nvSpPr>
          <p:cNvPr id="11" name="Content Placeholder 10"/>
          <p:cNvSpPr>
            <a:spLocks noGrp="1"/>
          </p:cNvSpPr>
          <p:nvPr>
            <p:ph sz="quarter" idx="13"/>
          </p:nvPr>
        </p:nvSpPr>
        <p:spPr/>
        <p:txBody>
          <a:bodyPr/>
          <a:lstStyle/>
          <a:p>
            <a:r>
              <a:rPr lang="en-US" dirty="0"/>
              <a:t>Overview: Parent Video</a:t>
            </a:r>
          </a:p>
        </p:txBody>
      </p:sp>
      <p:sp>
        <p:nvSpPr>
          <p:cNvPr id="7" name="TextBox 6"/>
          <p:cNvSpPr txBox="1"/>
          <p:nvPr/>
        </p:nvSpPr>
        <p:spPr>
          <a:xfrm>
            <a:off x="332610" y="1179493"/>
            <a:ext cx="8319202" cy="1077218"/>
          </a:xfrm>
          <a:prstGeom prst="rect">
            <a:avLst/>
          </a:prstGeom>
          <a:noFill/>
        </p:spPr>
        <p:txBody>
          <a:bodyPr wrap="square" rtlCol="0">
            <a:spAutoFit/>
          </a:bodyPr>
          <a:lstStyle/>
          <a:p>
            <a:pPr algn="ctr"/>
            <a:r>
              <a:rPr lang="en-US" sz="3600" b="1" dirty="0">
                <a:solidFill>
                  <a:srgbClr val="F3B329"/>
                </a:solidFill>
              </a:rPr>
              <a:t>Living Montessori: The Parent Perspective</a:t>
            </a:r>
          </a:p>
          <a:p>
            <a:pPr algn="ctr"/>
            <a:r>
              <a:rPr lang="en-US" sz="2800" i="1" dirty="0"/>
              <a:t>From the American Montessori Society</a:t>
            </a:r>
          </a:p>
        </p:txBody>
      </p:sp>
      <p:pic>
        <p:nvPicPr>
          <p:cNvPr id="8" name="Picture 7" descr="Video 2.jp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7247" y="2679543"/>
            <a:ext cx="3214562" cy="2035889"/>
          </a:xfrm>
          <a:prstGeom prst="rect">
            <a:avLst/>
          </a:prstGeom>
        </p:spPr>
      </p:pic>
    </p:spTree>
    <p:extLst>
      <p:ext uri="{BB962C8B-B14F-4D97-AF65-F5344CB8AC3E}">
        <p14:creationId xmlns:p14="http://schemas.microsoft.com/office/powerpoint/2010/main" val="1255947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Gill Sans"/>
                <a:cs typeface="Gill Sans"/>
              </a:rPr>
              <a:t>Transportation &amp; After-School Programming</a:t>
            </a:r>
            <a:endParaRPr lang="en-US" dirty="0"/>
          </a:p>
        </p:txBody>
      </p:sp>
      <p:sp>
        <p:nvSpPr>
          <p:cNvPr id="4" name="Content Placeholder 3"/>
          <p:cNvSpPr>
            <a:spLocks noGrp="1"/>
          </p:cNvSpPr>
          <p:nvPr>
            <p:ph sz="half" idx="2"/>
          </p:nvPr>
        </p:nvSpPr>
        <p:spPr>
          <a:xfrm>
            <a:off x="4387200" y="2222286"/>
            <a:ext cx="3895937" cy="3638764"/>
          </a:xfrm>
        </p:spPr>
        <p:txBody>
          <a:bodyPr>
            <a:normAutofit/>
          </a:bodyPr>
          <a:lstStyle/>
          <a:p>
            <a:pPr>
              <a:spcAft>
                <a:spcPts val="600"/>
              </a:spcAft>
            </a:pPr>
            <a:r>
              <a:rPr lang="en-US" sz="1800" dirty="0"/>
              <a:t>Yellow bus transportation will be provided for students who live more than 1.5 miles from school.</a:t>
            </a:r>
          </a:p>
          <a:p>
            <a:pPr>
              <a:spcAft>
                <a:spcPts val="600"/>
              </a:spcAft>
            </a:pPr>
            <a:r>
              <a:rPr lang="en-US" sz="1800" dirty="0"/>
              <a:t>Free After-School program for students who are at least Kindergarten age.</a:t>
            </a:r>
          </a:p>
          <a:p>
            <a:pPr>
              <a:spcAft>
                <a:spcPts val="600"/>
              </a:spcAft>
            </a:pPr>
            <a:r>
              <a:rPr lang="en-US" sz="1800" dirty="0"/>
              <a:t>Possible fee-based childcare for pre-k aged students.</a:t>
            </a:r>
          </a:p>
        </p:txBody>
      </p:sp>
      <p:sp>
        <p:nvSpPr>
          <p:cNvPr id="5" name="Slide Number Placeholder 4"/>
          <p:cNvSpPr>
            <a:spLocks noGrp="1"/>
          </p:cNvSpPr>
          <p:nvPr>
            <p:ph type="sldNum" sz="quarter" idx="12"/>
          </p:nvPr>
        </p:nvSpPr>
        <p:spPr/>
        <p:txBody>
          <a:bodyPr/>
          <a:lstStyle/>
          <a:p>
            <a:fld id="{D57F1E4F-1CFF-5643-939E-217C01CDF565}" type="slidenum">
              <a:rPr lang="en-US" smtClean="0"/>
              <a:pPr/>
              <a:t>18</a:t>
            </a:fld>
            <a:endParaRPr lang="en-US" dirty="0"/>
          </a:p>
        </p:txBody>
      </p:sp>
      <p:sp>
        <p:nvSpPr>
          <p:cNvPr id="6" name="Content Placeholder 5"/>
          <p:cNvSpPr>
            <a:spLocks noGrp="1"/>
          </p:cNvSpPr>
          <p:nvPr>
            <p:ph sz="quarter" idx="13"/>
          </p:nvPr>
        </p:nvSpPr>
        <p:spPr/>
        <p:txBody>
          <a:bodyPr/>
          <a:lstStyle/>
          <a:p>
            <a:r>
              <a:rPr lang="en-US" dirty="0"/>
              <a:t>Overview: Transportation</a:t>
            </a:r>
          </a:p>
        </p:txBody>
      </p:sp>
      <p:pic>
        <p:nvPicPr>
          <p:cNvPr id="7" name="Picture 6" descr="Bus Orang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545" y="2719714"/>
            <a:ext cx="2667000" cy="2643909"/>
          </a:xfrm>
          <a:prstGeom prst="rect">
            <a:avLst/>
          </a:prstGeom>
        </p:spPr>
      </p:pic>
    </p:spTree>
    <p:extLst>
      <p:ext uri="{BB962C8B-B14F-4D97-AF65-F5344CB8AC3E}">
        <p14:creationId xmlns:p14="http://schemas.microsoft.com/office/powerpoint/2010/main" val="2800321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6600" dirty="0"/>
              <a:t>Admissions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9" name="Picture Placeholder 8"/>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113" t="6924" r="113" b="40996"/>
          <a:stretch/>
        </p:blipFill>
        <p:spPr/>
      </p:pic>
    </p:spTree>
    <p:extLst>
      <p:ext uri="{BB962C8B-B14F-4D97-AF65-F5344CB8AC3E}">
        <p14:creationId xmlns:p14="http://schemas.microsoft.com/office/powerpoint/2010/main" val="2514049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495B3-0502-41B8-A058-DAD1D5676E01}"/>
              </a:ext>
            </a:extLst>
          </p:cNvPr>
          <p:cNvSpPr>
            <a:spLocks noGrp="1"/>
          </p:cNvSpPr>
          <p:nvPr>
            <p:ph type="title"/>
          </p:nvPr>
        </p:nvSpPr>
        <p:spPr>
          <a:xfrm>
            <a:off x="607500" y="447188"/>
            <a:ext cx="8113167" cy="970450"/>
          </a:xfrm>
        </p:spPr>
        <p:txBody>
          <a:bodyPr/>
          <a:lstStyle/>
          <a:p>
            <a:pPr algn="ctr"/>
            <a:r>
              <a:rPr lang="en-US" dirty="0"/>
              <a:t>Montessori School at </a:t>
            </a:r>
            <a:r>
              <a:rPr lang="en-US" dirty="0" err="1"/>
              <a:t>LeMoyne</a:t>
            </a:r>
            <a:r>
              <a:rPr lang="en-US" dirty="0"/>
              <a:t> Mission Statement</a:t>
            </a:r>
          </a:p>
        </p:txBody>
      </p:sp>
      <p:sp>
        <p:nvSpPr>
          <p:cNvPr id="3" name="Content Placeholder 2">
            <a:extLst>
              <a:ext uri="{FF2B5EF4-FFF2-40B4-BE49-F238E27FC236}">
                <a16:creationId xmlns:a16="http://schemas.microsoft.com/office/drawing/2014/main" id="{53FB2EE4-A8D7-4F6E-87BE-ED9214B8F364}"/>
              </a:ext>
            </a:extLst>
          </p:cNvPr>
          <p:cNvSpPr>
            <a:spLocks noGrp="1"/>
          </p:cNvSpPr>
          <p:nvPr>
            <p:ph idx="1"/>
          </p:nvPr>
        </p:nvSpPr>
        <p:spPr/>
        <p:txBody>
          <a:bodyPr>
            <a:noAutofit/>
          </a:bodyPr>
          <a:lstStyle/>
          <a:p>
            <a:r>
              <a:rPr lang="en-US" sz="1800" dirty="0"/>
              <a:t>In a carefully prepared environment, The Montessori School at </a:t>
            </a:r>
            <a:r>
              <a:rPr lang="en-US" sz="1800" dirty="0" err="1"/>
              <a:t>LeMoyne</a:t>
            </a:r>
            <a:r>
              <a:rPr lang="en-US" sz="1800" dirty="0"/>
              <a:t> will nurture the child’s intellectual, social and emotional development by applying the philosophy and methods of Dr. Maria Montessori. Students will:</a:t>
            </a:r>
          </a:p>
          <a:p>
            <a:r>
              <a:rPr lang="en-US" sz="1800" dirty="0"/>
              <a:t>Collaborate and learn with others in multi-age classrooms</a:t>
            </a:r>
          </a:p>
          <a:p>
            <a:r>
              <a:rPr lang="en-US" sz="1800" dirty="0"/>
              <a:t>Explore the curriculum using hands-on, self-correcting materials</a:t>
            </a:r>
          </a:p>
          <a:p>
            <a:r>
              <a:rPr lang="en-US" sz="1800" dirty="0"/>
              <a:t>Exercise freedom of choice to develop self-discipline, self-confidence, and intrinsic motivation</a:t>
            </a:r>
          </a:p>
          <a:p>
            <a:r>
              <a:rPr lang="en-US" sz="1800" dirty="0"/>
              <a:t>Practice social responsibility and self-awareness to contribute to a positive, peaceful climate and culture</a:t>
            </a:r>
          </a:p>
          <a:p>
            <a:r>
              <a:rPr lang="en-US" sz="1800" dirty="0"/>
              <a:t>Our school will partner with families and the community to promote peace and social responsibility.</a:t>
            </a:r>
          </a:p>
        </p:txBody>
      </p:sp>
      <p:sp>
        <p:nvSpPr>
          <p:cNvPr id="4" name="Slide Number Placeholder 3">
            <a:extLst>
              <a:ext uri="{FF2B5EF4-FFF2-40B4-BE49-F238E27FC236}">
                <a16:creationId xmlns:a16="http://schemas.microsoft.com/office/drawing/2014/main" id="{B1A8F5A1-5FC3-461B-9717-D30629709427}"/>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
        <p:nvSpPr>
          <p:cNvPr id="5" name="Content Placeholder 4">
            <a:extLst>
              <a:ext uri="{FF2B5EF4-FFF2-40B4-BE49-F238E27FC236}">
                <a16:creationId xmlns:a16="http://schemas.microsoft.com/office/drawing/2014/main" id="{3C6C67DF-A610-4872-81A1-AFED3F20D1D1}"/>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2507540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Gill Sans"/>
                <a:cs typeface="Gill Sans"/>
              </a:rPr>
              <a:t>Admissions</a:t>
            </a:r>
            <a:r>
              <a:rPr lang="en-US" sz="3200" dirty="0">
                <a:latin typeface="Gill Sans"/>
                <a:cs typeface="Gill Sans"/>
              </a:rPr>
              <a:t> Process Timeline</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20</a:t>
            </a:fld>
            <a:endParaRPr lang="en-US" dirty="0"/>
          </a:p>
        </p:txBody>
      </p:sp>
      <p:sp>
        <p:nvSpPr>
          <p:cNvPr id="4" name="Content Placeholder 3"/>
          <p:cNvSpPr>
            <a:spLocks noGrp="1"/>
          </p:cNvSpPr>
          <p:nvPr>
            <p:ph sz="quarter" idx="13"/>
          </p:nvPr>
        </p:nvSpPr>
        <p:spPr>
          <a:xfrm>
            <a:off x="0" y="6124040"/>
            <a:ext cx="7333989" cy="490599"/>
          </a:xfrm>
        </p:spPr>
        <p:txBody>
          <a:bodyPr/>
          <a:lstStyle/>
          <a:p>
            <a:r>
              <a:rPr lang="en-US" dirty="0"/>
              <a:t>Admissions</a:t>
            </a:r>
          </a:p>
        </p:txBody>
      </p:sp>
      <p:graphicFrame>
        <p:nvGraphicFramePr>
          <p:cNvPr id="6" name="Diagram 5"/>
          <p:cNvGraphicFramePr/>
          <p:nvPr>
            <p:extLst>
              <p:ext uri="{D42A27DB-BD31-4B8C-83A1-F6EECF244321}">
                <p14:modId xmlns:p14="http://schemas.microsoft.com/office/powerpoint/2010/main" val="1618732668"/>
              </p:ext>
            </p:extLst>
          </p:nvPr>
        </p:nvGraphicFramePr>
        <p:xfrm>
          <a:off x="954813" y="889911"/>
          <a:ext cx="7232072" cy="5113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2677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Enrollment Expectations</a:t>
            </a:r>
          </a:p>
        </p:txBody>
      </p:sp>
      <p:sp>
        <p:nvSpPr>
          <p:cNvPr id="3" name="Content Placeholder 2"/>
          <p:cNvSpPr>
            <a:spLocks noGrp="1"/>
          </p:cNvSpPr>
          <p:nvPr>
            <p:ph idx="1"/>
          </p:nvPr>
        </p:nvSpPr>
        <p:spPr/>
        <p:txBody>
          <a:bodyPr>
            <a:normAutofit fontScale="92500" lnSpcReduction="10000"/>
          </a:bodyPr>
          <a:lstStyle/>
          <a:p>
            <a:r>
              <a:rPr lang="en-US" sz="2800" dirty="0"/>
              <a:t>Complete the admissions process to enter the lottery (register and also apply </a:t>
            </a:r>
            <a:r>
              <a:rPr lang="en-US" sz="2800"/>
              <a:t>for Montessori).</a:t>
            </a:r>
            <a:endParaRPr lang="en-US" sz="2800" dirty="0"/>
          </a:p>
          <a:p>
            <a:r>
              <a:rPr lang="en-US" sz="2800" dirty="0"/>
              <a:t>Complete the registration process if selected.</a:t>
            </a:r>
          </a:p>
          <a:p>
            <a:r>
              <a:rPr lang="en-US" sz="2800" dirty="0"/>
              <a:t>Plan to have your child enrolled until middle school.</a:t>
            </a:r>
          </a:p>
          <a:p>
            <a:r>
              <a:rPr lang="en-US" sz="2800" dirty="0"/>
              <a:t>Transfers after age 4 are done through the district voluntary transfer process.  You are not automatically moved to your home school at any point.  We expect our students to stay at Montessori until Middle School.</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21</a:t>
            </a:fld>
            <a:endParaRPr lang="en-US" dirty="0"/>
          </a:p>
        </p:txBody>
      </p:sp>
      <p:sp>
        <p:nvSpPr>
          <p:cNvPr id="5" name="Content Placeholder 4"/>
          <p:cNvSpPr>
            <a:spLocks noGrp="1"/>
          </p:cNvSpPr>
          <p:nvPr>
            <p:ph sz="quarter" idx="13"/>
          </p:nvPr>
        </p:nvSpPr>
        <p:spPr/>
        <p:txBody>
          <a:bodyPr/>
          <a:lstStyle/>
          <a:p>
            <a:endParaRPr lang="en-US"/>
          </a:p>
        </p:txBody>
      </p:sp>
    </p:spTree>
    <p:extLst>
      <p:ext uri="{BB962C8B-B14F-4D97-AF65-F5344CB8AC3E}">
        <p14:creationId xmlns:p14="http://schemas.microsoft.com/office/powerpoint/2010/main" val="59273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Contact Information</a:t>
            </a:r>
          </a:p>
        </p:txBody>
      </p:sp>
      <p:sp>
        <p:nvSpPr>
          <p:cNvPr id="3" name="Slide Number Placeholder 2"/>
          <p:cNvSpPr>
            <a:spLocks noGrp="1"/>
          </p:cNvSpPr>
          <p:nvPr>
            <p:ph type="sldNum" sz="quarter" idx="12"/>
          </p:nvPr>
        </p:nvSpPr>
        <p:spPr/>
        <p:txBody>
          <a:bodyPr/>
          <a:lstStyle/>
          <a:p>
            <a:fld id="{D57F1E4F-1CFF-5643-939E-217C01CDF565}" type="slidenum">
              <a:rPr lang="en-US" smtClean="0"/>
              <a:pPr/>
              <a:t>22</a:t>
            </a:fld>
            <a:endParaRPr lang="en-US" dirty="0"/>
          </a:p>
        </p:txBody>
      </p:sp>
      <p:sp>
        <p:nvSpPr>
          <p:cNvPr id="5" name="Rectangle 4"/>
          <p:cNvSpPr/>
          <p:nvPr/>
        </p:nvSpPr>
        <p:spPr>
          <a:xfrm>
            <a:off x="3963799" y="2184501"/>
            <a:ext cx="4319338" cy="3939540"/>
          </a:xfrm>
          <a:prstGeom prst="rect">
            <a:avLst/>
          </a:prstGeom>
        </p:spPr>
        <p:txBody>
          <a:bodyPr wrap="square">
            <a:spAutoFit/>
          </a:bodyPr>
          <a:lstStyle/>
          <a:p>
            <a:pPr>
              <a:lnSpc>
                <a:spcPts val="3600"/>
              </a:lnSpc>
              <a:spcAft>
                <a:spcPts val="1200"/>
              </a:spcAft>
            </a:pPr>
            <a:r>
              <a:rPr lang="en-US" sz="3600" b="1" dirty="0"/>
              <a:t>The Montessori School at </a:t>
            </a:r>
            <a:r>
              <a:rPr lang="en-US" sz="3600" b="1" dirty="0" err="1"/>
              <a:t>LeMoyne</a:t>
            </a:r>
            <a:endParaRPr lang="en-US" sz="3600" b="1" dirty="0"/>
          </a:p>
          <a:p>
            <a:r>
              <a:rPr lang="en-US" sz="3600" dirty="0">
                <a:solidFill>
                  <a:srgbClr val="B82320"/>
                </a:solidFill>
              </a:rPr>
              <a:t>jarmstrong2@scsd.us</a:t>
            </a:r>
          </a:p>
          <a:p>
            <a:r>
              <a:rPr lang="en-US" sz="3600" dirty="0"/>
              <a:t>(315) 435-4590</a:t>
            </a:r>
          </a:p>
          <a:p>
            <a:endParaRPr lang="en-US" sz="3600" dirty="0"/>
          </a:p>
          <a:p>
            <a:r>
              <a:rPr lang="en-US" sz="3600" dirty="0"/>
              <a:t>Admissions:</a:t>
            </a:r>
          </a:p>
          <a:p>
            <a:r>
              <a:rPr lang="en-US" sz="3600" dirty="0"/>
              <a:t>315-435-4545</a:t>
            </a:r>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val="0"/>
              </a:ext>
            </a:extLst>
          </a:blip>
          <a:srcRect l="9315" r="7600" b="16485"/>
          <a:stretch/>
        </p:blipFill>
        <p:spPr>
          <a:xfrm>
            <a:off x="360947" y="2617405"/>
            <a:ext cx="3574062" cy="3142363"/>
          </a:xfrm>
          <a:prstGeom prst="rect">
            <a:avLst/>
          </a:prstGeom>
        </p:spPr>
      </p:pic>
      <p:sp>
        <p:nvSpPr>
          <p:cNvPr id="8" name="Content Placeholder 7"/>
          <p:cNvSpPr>
            <a:spLocks noGrp="1"/>
          </p:cNvSpPr>
          <p:nvPr>
            <p:ph sz="quarter" idx="13"/>
          </p:nvPr>
        </p:nvSpPr>
        <p:spPr/>
        <p:txBody>
          <a:bodyPr/>
          <a:lstStyle/>
          <a:p>
            <a:r>
              <a:rPr lang="en-US" dirty="0"/>
              <a:t>Contact</a:t>
            </a:r>
          </a:p>
        </p:txBody>
      </p:sp>
    </p:spTree>
    <p:extLst>
      <p:ext uri="{BB962C8B-B14F-4D97-AF65-F5344CB8AC3E}">
        <p14:creationId xmlns:p14="http://schemas.microsoft.com/office/powerpoint/2010/main" val="3268753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Working Together and/or Independently</a:t>
            </a:r>
          </a:p>
        </p:txBody>
      </p:sp>
      <p:pic>
        <p:nvPicPr>
          <p:cNvPr id="6" name="Content Placeholder 5"/>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rot="5400000">
            <a:off x="4837113" y="2512816"/>
            <a:ext cx="3636962" cy="2727721"/>
          </a:xfrm>
        </p:spPr>
      </p:pic>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13" name="Content Placeholder 12"/>
          <p:cNvPicPr>
            <a:picLocks noGrp="1" noChangeAspect="1"/>
          </p:cNvPicPr>
          <p:nvPr>
            <p:ph sz="quarter" idx="13"/>
          </p:nvPr>
        </p:nvPicPr>
        <p:blipFill>
          <a:blip r:embed="rId3" cstate="screen">
            <a:extLst>
              <a:ext uri="{28A0092B-C50C-407E-A947-70E740481C1C}">
                <a14:useLocalDpi xmlns:a14="http://schemas.microsoft.com/office/drawing/2010/main" val="0"/>
              </a:ext>
            </a:extLst>
          </a:blip>
          <a:stretch>
            <a:fillRect/>
          </a:stretch>
        </p:blipFill>
        <p:spPr>
          <a:xfrm rot="5400000">
            <a:off x="911024" y="2485434"/>
            <a:ext cx="3594100" cy="2825348"/>
          </a:xfrm>
        </p:spPr>
      </p:pic>
    </p:spTree>
    <p:extLst>
      <p:ext uri="{BB962C8B-B14F-4D97-AF65-F5344CB8AC3E}">
        <p14:creationId xmlns:p14="http://schemas.microsoft.com/office/powerpoint/2010/main" val="209171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What is Montessori School at </a:t>
            </a:r>
            <a:r>
              <a:rPr lang="en-US" sz="3600" dirty="0" err="1"/>
              <a:t>LeMoyne</a:t>
            </a:r>
            <a:r>
              <a:rPr lang="en-US" sz="3600" dirty="0"/>
              <a:t>?</a:t>
            </a:r>
          </a:p>
        </p:txBody>
      </p:sp>
      <p:sp>
        <p:nvSpPr>
          <p:cNvPr id="6" name="Content Placeholder 5"/>
          <p:cNvSpPr>
            <a:spLocks noGrp="1"/>
          </p:cNvSpPr>
          <p:nvPr>
            <p:ph sz="half" idx="1"/>
          </p:nvPr>
        </p:nvSpPr>
        <p:spPr>
          <a:xfrm>
            <a:off x="680269" y="4510244"/>
            <a:ext cx="2986725" cy="1613797"/>
          </a:xfrm>
        </p:spPr>
        <p:txBody>
          <a:bodyPr>
            <a:noAutofit/>
          </a:bodyPr>
          <a:lstStyle/>
          <a:p>
            <a:pPr>
              <a:spcAft>
                <a:spcPts val="600"/>
              </a:spcAft>
            </a:pPr>
            <a:r>
              <a:rPr lang="en-US" sz="1400" b="1" dirty="0"/>
              <a:t>A</a:t>
            </a:r>
            <a:r>
              <a:rPr lang="en-US" sz="1400" b="1" i="1" dirty="0"/>
              <a:t> </a:t>
            </a:r>
            <a:r>
              <a:rPr lang="en-US" sz="1400" b="1" dirty="0">
                <a:solidFill>
                  <a:srgbClr val="C7372A"/>
                </a:solidFill>
              </a:rPr>
              <a:t>public</a:t>
            </a:r>
            <a:r>
              <a:rPr lang="en-US" sz="1400" b="1" i="1" dirty="0">
                <a:solidFill>
                  <a:srgbClr val="7DA939"/>
                </a:solidFill>
              </a:rPr>
              <a:t> </a:t>
            </a:r>
            <a:r>
              <a:rPr lang="en-US" sz="1400" b="1" dirty="0"/>
              <a:t>elementary school with admission open to students </a:t>
            </a:r>
            <a:r>
              <a:rPr lang="en-US" sz="1400" b="1" dirty="0">
                <a:solidFill>
                  <a:srgbClr val="C7372A"/>
                </a:solidFill>
              </a:rPr>
              <a:t>AGE 3 </a:t>
            </a:r>
            <a:r>
              <a:rPr lang="en-US" sz="1400" b="1" dirty="0"/>
              <a:t>for the 2020-2021 school year.  Must turn 3 on or before 12.1.21.</a:t>
            </a:r>
          </a:p>
          <a:p>
            <a:pPr>
              <a:spcAft>
                <a:spcPts val="600"/>
              </a:spcAft>
            </a:pPr>
            <a:r>
              <a:rPr lang="en-US" sz="1400" dirty="0"/>
              <a:t>An opportunity for students to receive a rigorous academic program based on the </a:t>
            </a:r>
            <a:r>
              <a:rPr lang="en-US" sz="1400" b="1" dirty="0">
                <a:solidFill>
                  <a:srgbClr val="C7372A"/>
                </a:solidFill>
              </a:rPr>
              <a:t>Montessori method.</a:t>
            </a:r>
            <a:endParaRPr lang="en-US" sz="1400" b="1" dirty="0"/>
          </a:p>
          <a:p>
            <a:pPr marL="0" indent="0">
              <a:buNone/>
            </a:pPr>
            <a:endParaRPr lang="en-US" sz="1400" dirty="0"/>
          </a:p>
          <a:p>
            <a:endParaRPr lang="en-US" sz="14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a:t>
            </a:fld>
            <a:endParaRPr lang="en-US" dirty="0"/>
          </a:p>
        </p:txBody>
      </p:sp>
      <p:sp>
        <p:nvSpPr>
          <p:cNvPr id="8" name="Content Placeholder 7"/>
          <p:cNvSpPr>
            <a:spLocks noGrp="1"/>
          </p:cNvSpPr>
          <p:nvPr>
            <p:ph sz="quarter" idx="13"/>
          </p:nvPr>
        </p:nvSpPr>
        <p:spPr/>
        <p:txBody>
          <a:bodyPr/>
          <a:lstStyle/>
          <a:p>
            <a:r>
              <a:rPr lang="en-US" dirty="0"/>
              <a:t>What is it?</a:t>
            </a:r>
          </a:p>
        </p:txBody>
      </p:sp>
      <p:pic>
        <p:nvPicPr>
          <p:cNvPr id="9" name="Content Placeholder 8"/>
          <p:cNvPicPr>
            <a:picLocks noGrp="1" noChangeAspect="1"/>
          </p:cNvPicPr>
          <p:nvPr>
            <p:ph sz="half" idx="2"/>
          </p:nvPr>
        </p:nvPicPr>
        <p:blipFill rotWithShape="1">
          <a:blip r:embed="rId2" cstate="screen">
            <a:extLst>
              <a:ext uri="{28A0092B-C50C-407E-A947-70E740481C1C}">
                <a14:useLocalDpi xmlns:a14="http://schemas.microsoft.com/office/drawing/2010/main" val="0"/>
              </a:ext>
            </a:extLst>
          </a:blip>
          <a:srcRect b="24353"/>
          <a:stretch/>
        </p:blipFill>
        <p:spPr>
          <a:xfrm>
            <a:off x="677012" y="2266968"/>
            <a:ext cx="2989982" cy="1695694"/>
          </a:xfrm>
          <a:prstGeom prst="rect">
            <a:avLst/>
          </a:prstGeom>
        </p:spPr>
      </p:pic>
      <p:sp>
        <p:nvSpPr>
          <p:cNvPr id="11" name="Content Placeholder 5"/>
          <p:cNvSpPr txBox="1">
            <a:spLocks/>
          </p:cNvSpPr>
          <p:nvPr/>
        </p:nvSpPr>
        <p:spPr>
          <a:xfrm>
            <a:off x="4293952" y="1883251"/>
            <a:ext cx="3590877" cy="4322759"/>
          </a:xfrm>
          <a:prstGeom prst="rect">
            <a:avLst/>
          </a:prstGeom>
          <a:effectLst/>
        </p:spPr>
        <p:txBody>
          <a:bodyPr vert="horz" lIns="91440" tIns="45720" rIns="91440" bIns="45720" rtlCol="0" anchor="ctr">
            <a:noAutofit/>
          </a:bodyPr>
          <a:lstStyle>
            <a:lvl1pPr marL="257175" indent="-257175" algn="l" defTabSz="342900" rtl="0" eaLnBrk="1" latinLnBrk="0" hangingPunct="1">
              <a:spcBef>
                <a:spcPct val="20000"/>
              </a:spcBef>
              <a:spcAft>
                <a:spcPts val="450"/>
              </a:spcAft>
              <a:buClr>
                <a:schemeClr val="accent1"/>
              </a:buClr>
              <a:buFont typeface="Wingdings 2" charset="2"/>
              <a:buChar char=""/>
              <a:defRPr sz="1600" kern="1200">
                <a:solidFill>
                  <a:schemeClr val="tx1"/>
                </a:solidFill>
                <a:latin typeface="+mn-lt"/>
                <a:ea typeface="+mn-ea"/>
                <a:cs typeface="+mn-cs"/>
              </a:defRPr>
            </a:lvl1pPr>
            <a:lvl2pPr marL="557213" indent="-214313" algn="l" defTabSz="342900" rtl="0" eaLnBrk="1" latinLnBrk="0" hangingPunct="1">
              <a:spcBef>
                <a:spcPct val="20000"/>
              </a:spcBef>
              <a:spcAft>
                <a:spcPts val="450"/>
              </a:spcAft>
              <a:buClr>
                <a:schemeClr val="accent1"/>
              </a:buClr>
              <a:buFont typeface="Wingdings 2" charset="2"/>
              <a:buChar char=""/>
              <a:defRPr sz="1200" kern="1200">
                <a:solidFill>
                  <a:schemeClr val="tx1"/>
                </a:solidFill>
                <a:latin typeface="+mn-lt"/>
                <a:ea typeface="+mn-ea"/>
                <a:cs typeface="+mn-cs"/>
              </a:defRPr>
            </a:lvl2pPr>
            <a:lvl3pPr marL="857250" indent="-171450" algn="l" defTabSz="342900" rtl="0" eaLnBrk="1" latinLnBrk="0" hangingPunct="1">
              <a:spcBef>
                <a:spcPct val="20000"/>
              </a:spcBef>
              <a:spcAft>
                <a:spcPts val="450"/>
              </a:spcAft>
              <a:buClr>
                <a:schemeClr val="accent1"/>
              </a:buClr>
              <a:buFont typeface="Wingdings 2" charset="2"/>
              <a:buChar char=""/>
              <a:defRPr sz="1050" kern="1200">
                <a:solidFill>
                  <a:schemeClr val="tx1"/>
                </a:solidFill>
                <a:latin typeface="+mn-lt"/>
                <a:ea typeface="+mn-ea"/>
                <a:cs typeface="+mn-cs"/>
              </a:defRPr>
            </a:lvl3pPr>
            <a:lvl4pPr marL="12001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4pPr>
            <a:lvl5pPr marL="15430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a:lstStyle>
          <a:p>
            <a:pPr>
              <a:spcAft>
                <a:spcPts val="600"/>
              </a:spcAft>
            </a:pPr>
            <a:r>
              <a:rPr lang="en-US" sz="1400" b="1" dirty="0"/>
              <a:t>A school that is characterized by:</a:t>
            </a:r>
          </a:p>
          <a:p>
            <a:pPr lvl="1">
              <a:lnSpc>
                <a:spcPts val="1500"/>
              </a:lnSpc>
              <a:spcAft>
                <a:spcPts val="200"/>
              </a:spcAft>
              <a:buFont typeface="Arial" panose="020B0604020202020204" pitchFamily="34" charset="0"/>
              <a:buChar char="•"/>
            </a:pPr>
            <a:r>
              <a:rPr lang="en-US" sz="1400" b="1" dirty="0">
                <a:solidFill>
                  <a:srgbClr val="C7372A"/>
                </a:solidFill>
              </a:rPr>
              <a:t>multi-age classrooms</a:t>
            </a:r>
          </a:p>
          <a:p>
            <a:pPr lvl="1">
              <a:lnSpc>
                <a:spcPts val="1500"/>
              </a:lnSpc>
              <a:spcAft>
                <a:spcPts val="200"/>
              </a:spcAft>
              <a:buFont typeface="Arial" panose="020B0604020202020204" pitchFamily="34" charset="0"/>
              <a:buChar char="•"/>
            </a:pPr>
            <a:r>
              <a:rPr lang="en-US" sz="1400" b="1" dirty="0">
                <a:solidFill>
                  <a:srgbClr val="C7372A"/>
                </a:solidFill>
              </a:rPr>
              <a:t>a special set of educational materials</a:t>
            </a:r>
          </a:p>
          <a:p>
            <a:pPr lvl="1">
              <a:lnSpc>
                <a:spcPts val="1500"/>
              </a:lnSpc>
              <a:spcAft>
                <a:spcPts val="200"/>
              </a:spcAft>
              <a:buFont typeface="Arial" panose="020B0604020202020204" pitchFamily="34" charset="0"/>
              <a:buChar char="•"/>
            </a:pPr>
            <a:r>
              <a:rPr lang="en-US" sz="1400" b="1" dirty="0">
                <a:solidFill>
                  <a:srgbClr val="C7372A"/>
                </a:solidFill>
              </a:rPr>
              <a:t>student-chosen work in longer time blocks</a:t>
            </a:r>
          </a:p>
          <a:p>
            <a:pPr lvl="1">
              <a:lnSpc>
                <a:spcPts val="1500"/>
              </a:lnSpc>
              <a:spcAft>
                <a:spcPts val="200"/>
              </a:spcAft>
              <a:buFont typeface="Arial" panose="020B0604020202020204" pitchFamily="34" charset="0"/>
              <a:buChar char="•"/>
            </a:pPr>
            <a:r>
              <a:rPr lang="en-US" sz="1400" b="1" dirty="0">
                <a:solidFill>
                  <a:srgbClr val="C7372A"/>
                </a:solidFill>
              </a:rPr>
              <a:t>collaboration</a:t>
            </a:r>
          </a:p>
          <a:p>
            <a:pPr lvl="1">
              <a:lnSpc>
                <a:spcPts val="1500"/>
              </a:lnSpc>
              <a:spcAft>
                <a:spcPts val="200"/>
              </a:spcAft>
              <a:buFont typeface="Arial" panose="020B0604020202020204" pitchFamily="34" charset="0"/>
              <a:buChar char="•"/>
            </a:pPr>
            <a:r>
              <a:rPr lang="en-US" sz="1400" b="1" dirty="0">
                <a:solidFill>
                  <a:srgbClr val="C7372A"/>
                </a:solidFill>
              </a:rPr>
              <a:t>the absence of grades</a:t>
            </a:r>
          </a:p>
          <a:p>
            <a:pPr lvl="1">
              <a:lnSpc>
                <a:spcPts val="1500"/>
              </a:lnSpc>
              <a:spcAft>
                <a:spcPts val="200"/>
              </a:spcAft>
              <a:buFont typeface="Arial" panose="020B0604020202020204" pitchFamily="34" charset="0"/>
              <a:buChar char="•"/>
            </a:pPr>
            <a:r>
              <a:rPr lang="en-US" sz="1400" b="1" dirty="0">
                <a:solidFill>
                  <a:srgbClr val="C7372A"/>
                </a:solidFill>
              </a:rPr>
              <a:t>individual and small-group instruction in both academic and social skills</a:t>
            </a:r>
          </a:p>
          <a:p>
            <a:r>
              <a:rPr lang="en-US" sz="1400" i="1" dirty="0"/>
              <a:t>This approach lends itself to students who can </a:t>
            </a:r>
            <a:r>
              <a:rPr lang="en-US" sz="1400" b="1" i="1" dirty="0"/>
              <a:t>work independently </a:t>
            </a:r>
            <a:r>
              <a:rPr lang="en-US" sz="1400" i="1" dirty="0"/>
              <a:t>and enjoy the challenge of learning at their </a:t>
            </a:r>
            <a:r>
              <a:rPr lang="en-US" sz="1400" b="1" i="1" dirty="0"/>
              <a:t>own pace</a:t>
            </a:r>
            <a:r>
              <a:rPr lang="en-US" sz="1400" i="1" dirty="0"/>
              <a:t>, building i</a:t>
            </a:r>
            <a:r>
              <a:rPr lang="en-US" sz="1400" b="1" i="1" dirty="0"/>
              <a:t>ndependence</a:t>
            </a:r>
            <a:r>
              <a:rPr lang="en-US" sz="1400" i="1" dirty="0"/>
              <a:t> as learners, while being motivated by an </a:t>
            </a:r>
            <a:r>
              <a:rPr lang="en-US" sz="1400" b="1" i="1" dirty="0"/>
              <a:t>intrinsic desire </a:t>
            </a:r>
            <a:r>
              <a:rPr lang="en-US" sz="1400" i="1" dirty="0"/>
              <a:t>to satisfy their </a:t>
            </a:r>
            <a:r>
              <a:rPr lang="en-US" sz="1400" b="1" i="1" dirty="0"/>
              <a:t>inquiry</a:t>
            </a:r>
            <a:r>
              <a:rPr lang="en-US" sz="1400" i="1" dirty="0"/>
              <a:t>.</a:t>
            </a:r>
            <a:endParaRPr lang="en-US" sz="1400" dirty="0"/>
          </a:p>
        </p:txBody>
      </p:sp>
    </p:spTree>
    <p:extLst>
      <p:ext uri="{BB962C8B-B14F-4D97-AF65-F5344CB8AC3E}">
        <p14:creationId xmlns:p14="http://schemas.microsoft.com/office/powerpoint/2010/main" val="4132671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t>Hands on, active learning!</a:t>
            </a:r>
          </a:p>
        </p:txBody>
      </p:sp>
      <p:pic>
        <p:nvPicPr>
          <p:cNvPr id="9" name="Content Placeholder 8"/>
          <p:cNvPicPr>
            <a:picLocks noGrp="1" noChangeAspect="1"/>
          </p:cNvPicPr>
          <p:nvPr>
            <p:ph sz="half" idx="1"/>
          </p:nvPr>
        </p:nvPicPr>
        <p:blipFill>
          <a:blip r:embed="rId2" cstate="screen">
            <a:extLst>
              <a:ext uri="{28A0092B-C50C-407E-A947-70E740481C1C}">
                <a14:useLocalDpi xmlns:a14="http://schemas.microsoft.com/office/drawing/2010/main" val="0"/>
              </a:ext>
            </a:extLst>
          </a:blip>
          <a:stretch>
            <a:fillRect/>
          </a:stretch>
        </p:blipFill>
        <p:spPr>
          <a:xfrm rot="5400000">
            <a:off x="517922" y="2530872"/>
            <a:ext cx="3638550" cy="3021806"/>
          </a:xfrm>
        </p:spPr>
      </p:pic>
      <p:sp>
        <p:nvSpPr>
          <p:cNvPr id="5" name="Slide Number Placeholder 4"/>
          <p:cNvSpPr>
            <a:spLocks noGrp="1"/>
          </p:cNvSpPr>
          <p:nvPr>
            <p:ph type="sldNum" sz="quarter" idx="12"/>
          </p:nvPr>
        </p:nvSpPr>
        <p:spPr/>
        <p:txBody>
          <a:bodyPr/>
          <a:lstStyle/>
          <a:p>
            <a:fld id="{D57F1E4F-1CFF-5643-939E-217C01CDF565}" type="slidenum">
              <a:rPr lang="en-US" smtClean="0"/>
              <a:pPr/>
              <a:t>5</a:t>
            </a:fld>
            <a:endParaRPr lang="en-US" dirty="0"/>
          </a:p>
        </p:txBody>
      </p:sp>
      <p:sp>
        <p:nvSpPr>
          <p:cNvPr id="6" name="Content Placeholder 5"/>
          <p:cNvSpPr>
            <a:spLocks noGrp="1"/>
          </p:cNvSpPr>
          <p:nvPr>
            <p:ph sz="quarter" idx="13"/>
          </p:nvPr>
        </p:nvSpPr>
        <p:spPr/>
        <p:txBody>
          <a:bodyPr/>
          <a:lstStyle/>
          <a:p>
            <a:endParaRPr lang="en-US"/>
          </a:p>
        </p:txBody>
      </p:sp>
      <p:pic>
        <p:nvPicPr>
          <p:cNvPr id="16" name="Content Placeholder 15"/>
          <p:cNvPicPr>
            <a:picLocks noGrp="1" noChangeAspect="1"/>
          </p:cNvPicPr>
          <p:nvPr>
            <p:ph sz="half" idx="2"/>
          </p:nvPr>
        </p:nvPicPr>
        <p:blipFill>
          <a:blip r:embed="rId3" cstate="screen">
            <a:extLst>
              <a:ext uri="{28A0092B-C50C-407E-A947-70E740481C1C}">
                <a14:useLocalDpi xmlns:a14="http://schemas.microsoft.com/office/drawing/2010/main" val="0"/>
              </a:ext>
            </a:extLst>
          </a:blip>
          <a:stretch>
            <a:fillRect/>
          </a:stretch>
        </p:blipFill>
        <p:spPr>
          <a:xfrm>
            <a:off x="4640263" y="2580878"/>
            <a:ext cx="3895725" cy="2921793"/>
          </a:xfrm>
        </p:spPr>
      </p:pic>
    </p:spTree>
    <p:extLst>
      <p:ext uri="{BB962C8B-B14F-4D97-AF65-F5344CB8AC3E}">
        <p14:creationId xmlns:p14="http://schemas.microsoft.com/office/powerpoint/2010/main" val="1919906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642" y="896525"/>
            <a:ext cx="3484735" cy="2007789"/>
          </a:xfrm>
        </p:spPr>
        <p:txBody>
          <a:bodyPr/>
          <a:lstStyle/>
          <a:p>
            <a:pPr algn="r"/>
            <a:r>
              <a:rPr lang="en-US" sz="3200" dirty="0"/>
              <a:t>How is the Montessori School at </a:t>
            </a:r>
            <a:r>
              <a:rPr lang="en-US" sz="3200" dirty="0" err="1"/>
              <a:t>LeMoyne</a:t>
            </a:r>
            <a:r>
              <a:rPr lang="en-US" sz="3200" dirty="0"/>
              <a:t> Structured?</a:t>
            </a:r>
          </a:p>
        </p:txBody>
      </p:sp>
      <p:sp>
        <p:nvSpPr>
          <p:cNvPr id="5" name="Slide Number Placeholder 4"/>
          <p:cNvSpPr>
            <a:spLocks noGrp="1"/>
          </p:cNvSpPr>
          <p:nvPr>
            <p:ph type="sldNum" sz="quarter" idx="12"/>
          </p:nvPr>
        </p:nvSpPr>
        <p:spPr/>
        <p:txBody>
          <a:bodyPr/>
          <a:lstStyle/>
          <a:p>
            <a:fld id="{D57F1E4F-1CFF-5643-939E-217C01CDF565}" type="slidenum">
              <a:rPr lang="en-US" smtClean="0"/>
              <a:pPr/>
              <a:t>6</a:t>
            </a:fld>
            <a:endParaRPr lang="en-US" dirty="0"/>
          </a:p>
        </p:txBody>
      </p:sp>
      <p:graphicFrame>
        <p:nvGraphicFramePr>
          <p:cNvPr id="12" name="Content Placeholder 11"/>
          <p:cNvGraphicFramePr>
            <a:graphicFrameLocks noGrp="1"/>
          </p:cNvGraphicFramePr>
          <p:nvPr>
            <p:ph sz="quarter" idx="13"/>
            <p:extLst>
              <p:ext uri="{D42A27DB-BD31-4B8C-83A1-F6EECF244321}">
                <p14:modId xmlns:p14="http://schemas.microsoft.com/office/powerpoint/2010/main" val="2940636655"/>
              </p:ext>
            </p:extLst>
          </p:nvPr>
        </p:nvGraphicFramePr>
        <p:xfrm>
          <a:off x="663854" y="3642782"/>
          <a:ext cx="7855112" cy="2811780"/>
        </p:xfrm>
        <a:graphic>
          <a:graphicData uri="http://schemas.openxmlformats.org/drawingml/2006/table">
            <a:tbl>
              <a:tblPr firstRow="1" bandRow="1">
                <a:tableStyleId>{2D5ABB26-0587-4C30-8999-92F81FD0307C}</a:tableStyleId>
              </a:tblPr>
              <a:tblGrid>
                <a:gridCol w="3927556">
                  <a:extLst>
                    <a:ext uri="{9D8B030D-6E8A-4147-A177-3AD203B41FA5}">
                      <a16:colId xmlns:a16="http://schemas.microsoft.com/office/drawing/2014/main" val="20000"/>
                    </a:ext>
                  </a:extLst>
                </a:gridCol>
                <a:gridCol w="3927556">
                  <a:extLst>
                    <a:ext uri="{9D8B030D-6E8A-4147-A177-3AD203B41FA5}">
                      <a16:colId xmlns:a16="http://schemas.microsoft.com/office/drawing/2014/main" val="20001"/>
                    </a:ext>
                  </a:extLst>
                </a:gridCol>
              </a:tblGrid>
              <a:tr h="871345">
                <a:tc>
                  <a:txBody>
                    <a:bodyPr/>
                    <a:lstStyle/>
                    <a:p>
                      <a:pPr marL="0" marR="0" lvl="1" indent="0" algn="r" defTabSz="342900" rtl="0" eaLnBrk="1" fontAlgn="auto" latinLnBrk="0" hangingPunct="1">
                        <a:lnSpc>
                          <a:spcPct val="100000"/>
                        </a:lnSpc>
                        <a:spcBef>
                          <a:spcPts val="0"/>
                        </a:spcBef>
                        <a:spcAft>
                          <a:spcPts val="0"/>
                        </a:spcAft>
                        <a:buClrTx/>
                        <a:buSzTx/>
                        <a:buFontTx/>
                        <a:buNone/>
                        <a:tabLst/>
                        <a:defRPr/>
                      </a:pPr>
                      <a:r>
                        <a:rPr lang="en-US" sz="2800" b="1" dirty="0">
                          <a:solidFill>
                            <a:srgbClr val="C7372A"/>
                          </a:solidFill>
                        </a:rPr>
                        <a:t>2021-2022 School Year</a:t>
                      </a:r>
                    </a:p>
                  </a:txBody>
                  <a:tcPr/>
                </a:tc>
                <a:tc>
                  <a:txBody>
                    <a:bodyPr/>
                    <a:lstStyle/>
                    <a:p>
                      <a:pPr marL="0" marR="0" lvl="1" indent="0" algn="l" defTabSz="342900" rtl="0" eaLnBrk="1" fontAlgn="auto" latinLnBrk="0" hangingPunct="1">
                        <a:lnSpc>
                          <a:spcPct val="100000"/>
                        </a:lnSpc>
                        <a:spcBef>
                          <a:spcPts val="0"/>
                        </a:spcBef>
                        <a:spcAft>
                          <a:spcPts val="0"/>
                        </a:spcAft>
                        <a:buClrTx/>
                        <a:buSzTx/>
                        <a:buFontTx/>
                        <a:buNone/>
                        <a:tabLst/>
                        <a:defRPr/>
                      </a:pPr>
                      <a:r>
                        <a:rPr lang="en-US" sz="1800" b="1" dirty="0"/>
                        <a:t>Ten Classes for students ages 3, 4, 5</a:t>
                      </a:r>
                    </a:p>
                    <a:p>
                      <a:pPr marL="0" marR="0" lvl="1" indent="0" algn="l" defTabSz="342900" rtl="0" eaLnBrk="1" fontAlgn="auto" latinLnBrk="0" hangingPunct="1">
                        <a:lnSpc>
                          <a:spcPct val="100000"/>
                        </a:lnSpc>
                        <a:spcBef>
                          <a:spcPts val="0"/>
                        </a:spcBef>
                        <a:spcAft>
                          <a:spcPts val="0"/>
                        </a:spcAft>
                        <a:buClrTx/>
                        <a:buSzTx/>
                        <a:buFontTx/>
                        <a:buNone/>
                        <a:tabLst/>
                        <a:defRPr/>
                      </a:pPr>
                      <a:r>
                        <a:rPr lang="en-US" sz="1800" b="1" baseline="0" dirty="0"/>
                        <a:t>Six </a:t>
                      </a:r>
                      <a:r>
                        <a:rPr lang="en-US" sz="1800" b="1" dirty="0"/>
                        <a:t>classes for students ages 6, 7, 8</a:t>
                      </a:r>
                    </a:p>
                    <a:p>
                      <a:pPr marL="0" marR="0" lvl="1" indent="0" algn="l" defTabSz="342900" rtl="0" eaLnBrk="1" fontAlgn="auto" latinLnBrk="0" hangingPunct="1">
                        <a:lnSpc>
                          <a:spcPct val="100000"/>
                        </a:lnSpc>
                        <a:spcBef>
                          <a:spcPts val="0"/>
                        </a:spcBef>
                        <a:spcAft>
                          <a:spcPts val="0"/>
                        </a:spcAft>
                        <a:buClrTx/>
                        <a:buSzTx/>
                        <a:buFontTx/>
                        <a:buNone/>
                        <a:tabLst/>
                        <a:defRPr/>
                      </a:pPr>
                      <a:r>
                        <a:rPr lang="en-US" sz="1800" b="1" dirty="0"/>
                        <a:t>Two classes for students age 9</a:t>
                      </a:r>
                    </a:p>
                    <a:p>
                      <a:endParaRPr lang="en-US" dirty="0"/>
                    </a:p>
                  </a:txBody>
                  <a:tcPr marL="274320" marT="91440"/>
                </a:tc>
                <a:extLst>
                  <a:ext uri="{0D108BD9-81ED-4DB2-BD59-A6C34878D82A}">
                    <a16:rowId xmlns:a16="http://schemas.microsoft.com/office/drawing/2014/main" val="10000"/>
                  </a:ext>
                </a:extLst>
              </a:tr>
              <a:tr h="370840">
                <a:tc>
                  <a:txBody>
                    <a:bodyPr/>
                    <a:lstStyle/>
                    <a:p>
                      <a:pPr marL="0" marR="0" lvl="1" indent="0" algn="r" defTabSz="342900" rtl="0" eaLnBrk="1" fontAlgn="auto" latinLnBrk="0" hangingPunct="1">
                        <a:lnSpc>
                          <a:spcPct val="100000"/>
                        </a:lnSpc>
                        <a:spcBef>
                          <a:spcPts val="0"/>
                        </a:spcBef>
                        <a:spcAft>
                          <a:spcPts val="0"/>
                        </a:spcAft>
                        <a:buClrTx/>
                        <a:buSzTx/>
                        <a:buFontTx/>
                        <a:buNone/>
                        <a:tabLst/>
                        <a:defRPr/>
                      </a:pPr>
                      <a:r>
                        <a:rPr lang="en-US" sz="2800" b="1" dirty="0">
                          <a:solidFill>
                            <a:srgbClr val="C7372A"/>
                          </a:solidFill>
                        </a:rPr>
                        <a:t>Future</a:t>
                      </a:r>
                    </a:p>
                  </a:txBody>
                  <a:tcPr/>
                </a:tc>
                <a:tc>
                  <a:txBody>
                    <a:bodyPr/>
                    <a:lstStyle/>
                    <a:p>
                      <a:pPr marL="0" lvl="1" indent="0">
                        <a:buNone/>
                      </a:pPr>
                      <a:r>
                        <a:rPr lang="en-US" sz="1800" b="1" dirty="0"/>
                        <a:t>Montessori School at </a:t>
                      </a:r>
                      <a:r>
                        <a:rPr lang="en-US" sz="1800" b="1" dirty="0" err="1"/>
                        <a:t>LeMoyne</a:t>
                      </a:r>
                      <a:r>
                        <a:rPr lang="en-US" sz="1800" b="1" dirty="0"/>
                        <a:t> will continue to grow ONE (1) age level per year into a 3-10</a:t>
                      </a:r>
                      <a:r>
                        <a:rPr lang="en-US" sz="1800" b="1" baseline="0" dirty="0"/>
                        <a:t> year old</a:t>
                      </a:r>
                      <a:r>
                        <a:rPr lang="en-US" sz="1800" b="1" dirty="0"/>
                        <a:t> school  by 2023</a:t>
                      </a:r>
                    </a:p>
                    <a:p>
                      <a:endParaRPr lang="en-US" dirty="0"/>
                    </a:p>
                    <a:p>
                      <a:endParaRPr lang="en-US" dirty="0"/>
                    </a:p>
                  </a:txBody>
                  <a:tcPr marL="274320" marT="91440"/>
                </a:tc>
                <a:extLst>
                  <a:ext uri="{0D108BD9-81ED-4DB2-BD59-A6C34878D82A}">
                    <a16:rowId xmlns:a16="http://schemas.microsoft.com/office/drawing/2014/main" val="10001"/>
                  </a:ext>
                </a:extLst>
              </a:tr>
            </a:tbl>
          </a:graphicData>
        </a:graphic>
      </p:graphicFrame>
      <p:pic>
        <p:nvPicPr>
          <p:cNvPr id="10" name="Picture 9"/>
          <p:cNvPicPr>
            <a:picLocks noChangeAspect="1"/>
          </p:cNvPicPr>
          <p:nvPr/>
        </p:nvPicPr>
        <p:blipFill rotWithShape="1">
          <a:blip r:embed="rId2" cstate="screen">
            <a:extLst>
              <a:ext uri="{28A0092B-C50C-407E-A947-70E740481C1C}">
                <a14:useLocalDpi xmlns:a14="http://schemas.microsoft.com/office/drawing/2010/main" val="0"/>
              </a:ext>
            </a:extLst>
          </a:blip>
          <a:srcRect l="23062" t="23621" r="16717" b="36008"/>
          <a:stretch/>
        </p:blipFill>
        <p:spPr>
          <a:xfrm>
            <a:off x="4977113" y="804762"/>
            <a:ext cx="2696901" cy="2191313"/>
          </a:xfrm>
          <a:prstGeom prst="rect">
            <a:avLst/>
          </a:prstGeom>
        </p:spPr>
      </p:pic>
      <p:sp>
        <p:nvSpPr>
          <p:cNvPr id="8" name="Content Placeholder 7"/>
          <p:cNvSpPr txBox="1">
            <a:spLocks/>
          </p:cNvSpPr>
          <p:nvPr/>
        </p:nvSpPr>
        <p:spPr>
          <a:xfrm>
            <a:off x="0" y="6124041"/>
            <a:ext cx="7333989" cy="490599"/>
          </a:xfrm>
          <a:prstGeom prst="rect">
            <a:avLst/>
          </a:prstGeom>
          <a:noFill/>
          <a:effectLst/>
        </p:spPr>
        <p:txBody>
          <a:bodyPr vert="horz" lIns="274320" tIns="45720" rIns="91440" bIns="45720" rtlCol="0" anchor="b" anchorCtr="0">
            <a:normAutofit/>
          </a:bodyPr>
          <a:lstStyle>
            <a:lvl1pPr marL="0" indent="0" algn="l" defTabSz="342900" rtl="0" eaLnBrk="1" latinLnBrk="0" hangingPunct="1">
              <a:spcBef>
                <a:spcPct val="20000"/>
              </a:spcBef>
              <a:spcAft>
                <a:spcPts val="450"/>
              </a:spcAft>
              <a:buClr>
                <a:schemeClr val="accent1"/>
              </a:buClr>
              <a:buFont typeface="Wingdings 2" charset="2"/>
              <a:buNone/>
              <a:defRPr sz="1350" i="1" kern="1200">
                <a:solidFill>
                  <a:srgbClr val="C03329"/>
                </a:solidFill>
                <a:latin typeface="+mj-lt"/>
                <a:ea typeface="+mn-ea"/>
                <a:cs typeface="+mn-cs"/>
              </a:defRPr>
            </a:lvl1pPr>
            <a:lvl2pPr marL="557213" indent="-214313" algn="l" defTabSz="342900" rtl="0" eaLnBrk="1" latinLnBrk="0" hangingPunct="1">
              <a:spcBef>
                <a:spcPct val="20000"/>
              </a:spcBef>
              <a:spcAft>
                <a:spcPts val="450"/>
              </a:spcAft>
              <a:buClr>
                <a:schemeClr val="accent1"/>
              </a:buClr>
              <a:buFont typeface="Wingdings 2" charset="2"/>
              <a:buChar char=""/>
              <a:defRPr sz="1200" kern="1200">
                <a:solidFill>
                  <a:schemeClr val="tx1"/>
                </a:solidFill>
                <a:latin typeface="+mn-lt"/>
                <a:ea typeface="+mn-ea"/>
                <a:cs typeface="+mn-cs"/>
              </a:defRPr>
            </a:lvl2pPr>
            <a:lvl3pPr marL="857250" indent="-171450" algn="l" defTabSz="342900" rtl="0" eaLnBrk="1" latinLnBrk="0" hangingPunct="1">
              <a:spcBef>
                <a:spcPct val="20000"/>
              </a:spcBef>
              <a:spcAft>
                <a:spcPts val="450"/>
              </a:spcAft>
              <a:buClr>
                <a:schemeClr val="accent1"/>
              </a:buClr>
              <a:buFont typeface="Wingdings 2" charset="2"/>
              <a:buChar char=""/>
              <a:defRPr sz="1050" kern="1200">
                <a:solidFill>
                  <a:schemeClr val="tx1"/>
                </a:solidFill>
                <a:latin typeface="+mn-lt"/>
                <a:ea typeface="+mn-ea"/>
                <a:cs typeface="+mn-cs"/>
              </a:defRPr>
            </a:lvl3pPr>
            <a:lvl4pPr marL="12001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4pPr>
            <a:lvl5pPr marL="15430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a:lstStyle>
          <a:p>
            <a:r>
              <a:rPr lang="en-US"/>
              <a:t>What is it?</a:t>
            </a:r>
            <a:endParaRPr lang="en-US" dirty="0"/>
          </a:p>
        </p:txBody>
      </p:sp>
    </p:spTree>
    <p:extLst>
      <p:ext uri="{BB962C8B-B14F-4D97-AF65-F5344CB8AC3E}">
        <p14:creationId xmlns:p14="http://schemas.microsoft.com/office/powerpoint/2010/main" val="4286285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sz="3200" dirty="0"/>
              <a:t>Challenging themselves, Involving Parents</a:t>
            </a:r>
          </a:p>
        </p:txBody>
      </p:sp>
      <p:pic>
        <p:nvPicPr>
          <p:cNvPr id="10" name="Content Placeholder 9"/>
          <p:cNvPicPr>
            <a:picLocks noGrp="1" noChangeAspect="1"/>
          </p:cNvPicPr>
          <p:nvPr>
            <p:ph sz="half" idx="1"/>
          </p:nvPr>
        </p:nvPicPr>
        <p:blipFill>
          <a:blip r:embed="rId2" cstate="screen">
            <a:extLst>
              <a:ext uri="{28A0092B-C50C-407E-A947-70E740481C1C}">
                <a14:useLocalDpi xmlns:a14="http://schemas.microsoft.com/office/drawing/2010/main" val="0"/>
              </a:ext>
            </a:extLst>
          </a:blip>
          <a:stretch>
            <a:fillRect/>
          </a:stretch>
        </p:blipFill>
        <p:spPr>
          <a:xfrm rot="5400000">
            <a:off x="739775" y="2677319"/>
            <a:ext cx="3638550" cy="2728912"/>
          </a:xfrm>
        </p:spPr>
      </p:pic>
      <p:pic>
        <p:nvPicPr>
          <p:cNvPr id="11" name="Content Placeholder 10"/>
          <p:cNvPicPr>
            <a:picLocks noGrp="1" noChangeAspect="1"/>
          </p:cNvPicPr>
          <p:nvPr>
            <p:ph sz="half" idx="2"/>
          </p:nvPr>
        </p:nvPicPr>
        <p:blipFill>
          <a:blip r:embed="rId3" cstate="screen">
            <a:extLst>
              <a:ext uri="{28A0092B-C50C-407E-A947-70E740481C1C}">
                <a14:useLocalDpi xmlns:a14="http://schemas.microsoft.com/office/drawing/2010/main" val="0"/>
              </a:ext>
            </a:extLst>
          </a:blip>
          <a:stretch>
            <a:fillRect/>
          </a:stretch>
        </p:blipFill>
        <p:spPr>
          <a:xfrm rot="5400000">
            <a:off x="4768850" y="2677319"/>
            <a:ext cx="3638550" cy="2728912"/>
          </a:xfrm>
        </p:spPr>
      </p:pic>
      <p:sp>
        <p:nvSpPr>
          <p:cNvPr id="4" name="Slide Number Placeholder 3"/>
          <p:cNvSpPr>
            <a:spLocks noGrp="1"/>
          </p:cNvSpPr>
          <p:nvPr>
            <p:ph type="sldNum" sz="quarter" idx="12"/>
          </p:nvPr>
        </p:nvSpPr>
        <p:spPr/>
        <p:txBody>
          <a:bodyPr/>
          <a:lstStyle/>
          <a:p>
            <a:fld id="{D57F1E4F-1CFF-5643-939E-217C01CDF565}" type="slidenum">
              <a:rPr lang="en-US" smtClean="0"/>
              <a:pPr/>
              <a:t>7</a:t>
            </a:fld>
            <a:endParaRPr lang="en-US" dirty="0"/>
          </a:p>
        </p:txBody>
      </p:sp>
      <p:sp>
        <p:nvSpPr>
          <p:cNvPr id="9" name="Content Placeholder 8"/>
          <p:cNvSpPr>
            <a:spLocks noGrp="1"/>
          </p:cNvSpPr>
          <p:nvPr>
            <p:ph sz="quarter" idx="13"/>
          </p:nvPr>
        </p:nvSpPr>
        <p:spPr/>
        <p:txBody>
          <a:bodyPr/>
          <a:lstStyle/>
          <a:p>
            <a:endParaRPr lang="en-US"/>
          </a:p>
        </p:txBody>
      </p:sp>
    </p:spTree>
    <p:extLst>
      <p:ext uri="{BB962C8B-B14F-4D97-AF65-F5344CB8AC3E}">
        <p14:creationId xmlns:p14="http://schemas.microsoft.com/office/powerpoint/2010/main" val="2139829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6600" dirty="0"/>
              <a:t>Montessori Method</a:t>
            </a:r>
          </a:p>
        </p:txBody>
      </p:sp>
      <p:sp>
        <p:nvSpPr>
          <p:cNvPr id="4" name="Slide Number Placeholder 3"/>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7" name="Picture Placeholder 6"/>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rcRect t="24206" b="24206"/>
          <a:stretch>
            <a:fillRect/>
          </a:stretch>
        </p:blipFill>
        <p:spPr/>
      </p:pic>
    </p:spTree>
    <p:extLst>
      <p:ext uri="{BB962C8B-B14F-4D97-AF65-F5344CB8AC3E}">
        <p14:creationId xmlns:p14="http://schemas.microsoft.com/office/powerpoint/2010/main" val="2785254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What is the Montessori Method?</a:t>
            </a:r>
          </a:p>
        </p:txBody>
      </p:sp>
      <p:sp>
        <p:nvSpPr>
          <p:cNvPr id="3" name="Content Placeholder 2"/>
          <p:cNvSpPr>
            <a:spLocks noGrp="1"/>
          </p:cNvSpPr>
          <p:nvPr>
            <p:ph idx="1"/>
          </p:nvPr>
        </p:nvSpPr>
        <p:spPr>
          <a:xfrm>
            <a:off x="614034" y="2523280"/>
            <a:ext cx="7915931" cy="3462839"/>
          </a:xfrm>
        </p:spPr>
        <p:txBody>
          <a:bodyPr>
            <a:noAutofit/>
          </a:bodyPr>
          <a:lstStyle/>
          <a:p>
            <a:pPr>
              <a:lnSpc>
                <a:spcPct val="80000"/>
              </a:lnSpc>
              <a:spcAft>
                <a:spcPts val="600"/>
              </a:spcAft>
            </a:pPr>
            <a:endParaRPr lang="en-US" sz="1400" dirty="0">
              <a:solidFill>
                <a:srgbClr val="365561"/>
              </a:solidFill>
            </a:endParaRPr>
          </a:p>
          <a:p>
            <a:pPr marL="342900" indent="-342900">
              <a:spcAft>
                <a:spcPts val="1200"/>
              </a:spcAft>
              <a:buFont typeface="Arial"/>
              <a:buChar char="•"/>
            </a:pPr>
            <a:r>
              <a:rPr lang="en-US" sz="1800" b="1" dirty="0">
                <a:solidFill>
                  <a:srgbClr val="365561"/>
                </a:solidFill>
              </a:rPr>
              <a:t>A challenging, multisensory approach to learning</a:t>
            </a:r>
          </a:p>
          <a:p>
            <a:pPr marL="342900" indent="-342900">
              <a:spcAft>
                <a:spcPts val="1200"/>
              </a:spcAft>
              <a:buFont typeface="Arial"/>
              <a:buChar char="•"/>
            </a:pPr>
            <a:r>
              <a:rPr lang="en-US" sz="1800" b="1" dirty="0">
                <a:solidFill>
                  <a:srgbClr val="8EB549"/>
                </a:solidFill>
              </a:rPr>
              <a:t>Focus on developing the whole child</a:t>
            </a:r>
          </a:p>
          <a:p>
            <a:pPr marL="342900" indent="-342900">
              <a:spcAft>
                <a:spcPts val="1200"/>
              </a:spcAft>
              <a:buFont typeface="Arial"/>
              <a:buChar char="•"/>
            </a:pPr>
            <a:r>
              <a:rPr lang="en-US" sz="1800" b="1" dirty="0">
                <a:solidFill>
                  <a:srgbClr val="365561"/>
                </a:solidFill>
              </a:rPr>
              <a:t>Children self select learning activities based on their interests </a:t>
            </a:r>
          </a:p>
          <a:p>
            <a:pPr marL="342900" indent="-342900">
              <a:spcAft>
                <a:spcPts val="1200"/>
              </a:spcAft>
              <a:buFont typeface="Arial"/>
              <a:buChar char="•"/>
            </a:pPr>
            <a:r>
              <a:rPr lang="en-US" sz="1800" b="1" dirty="0">
                <a:solidFill>
                  <a:srgbClr val="8EB549"/>
                </a:solidFill>
              </a:rPr>
              <a:t>Children progress at their own rate</a:t>
            </a:r>
          </a:p>
          <a:p>
            <a:pPr marL="342900" indent="-342900">
              <a:spcAft>
                <a:spcPts val="1200"/>
              </a:spcAft>
              <a:buFont typeface="Arial"/>
              <a:buChar char="•"/>
            </a:pPr>
            <a:r>
              <a:rPr lang="en-US" sz="1800" b="1" dirty="0">
                <a:solidFill>
                  <a:srgbClr val="365561"/>
                </a:solidFill>
              </a:rPr>
              <a:t>Multi-age classrooms</a:t>
            </a:r>
          </a:p>
          <a:p>
            <a:pPr marL="342900" indent="-342900">
              <a:spcAft>
                <a:spcPts val="1200"/>
              </a:spcAft>
              <a:buFont typeface="Arial"/>
              <a:buChar char="•"/>
            </a:pPr>
            <a:r>
              <a:rPr lang="en-US" sz="1800" b="1" dirty="0">
                <a:solidFill>
                  <a:srgbClr val="8EB549"/>
                </a:solidFill>
              </a:rPr>
              <a:t>Focus on social-emotional development as well as academic development</a:t>
            </a:r>
          </a:p>
          <a:p>
            <a:pPr marL="342900" indent="-342900">
              <a:spcAft>
                <a:spcPts val="1200"/>
              </a:spcAft>
              <a:buFont typeface="Arial"/>
              <a:buChar char="•"/>
            </a:pPr>
            <a:r>
              <a:rPr lang="en-US" sz="1800" b="1" dirty="0">
                <a:solidFill>
                  <a:srgbClr val="365561"/>
                </a:solidFill>
              </a:rPr>
              <a:t>Teachers facilitate learning</a:t>
            </a:r>
          </a:p>
          <a:p>
            <a:pPr marL="342900" indent="-342900">
              <a:spcAft>
                <a:spcPts val="1200"/>
              </a:spcAft>
              <a:buFont typeface="Arial"/>
              <a:buChar char="•"/>
            </a:pPr>
            <a:r>
              <a:rPr lang="en-US" sz="1800" b="1" dirty="0">
                <a:solidFill>
                  <a:srgbClr val="365561"/>
                </a:solidFill>
              </a:rPr>
              <a:t>Article Link: </a:t>
            </a:r>
            <a:r>
              <a:rPr lang="en-US" sz="1800" b="1" dirty="0">
                <a:solidFill>
                  <a:srgbClr val="365561"/>
                </a:solidFill>
                <a:hlinkClick r:id="rId2"/>
              </a:rPr>
              <a:t>What is a Montessori Education?</a:t>
            </a:r>
            <a:endParaRPr lang="en-US" sz="1800" b="1" dirty="0">
              <a:solidFill>
                <a:srgbClr val="365561"/>
              </a:solidFill>
            </a:endParaRPr>
          </a:p>
          <a:p>
            <a:endParaRPr lang="en-US" dirty="0">
              <a:solidFill>
                <a:schemeClr val="bg1"/>
              </a:solidFill>
            </a:endParaRP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9</a:t>
            </a:fld>
            <a:endParaRPr lang="en-US" dirty="0"/>
          </a:p>
        </p:txBody>
      </p:sp>
      <p:sp>
        <p:nvSpPr>
          <p:cNvPr id="5" name="Content Placeholder 4"/>
          <p:cNvSpPr>
            <a:spLocks noGrp="1"/>
          </p:cNvSpPr>
          <p:nvPr>
            <p:ph sz="quarter" idx="13"/>
          </p:nvPr>
        </p:nvSpPr>
        <p:spPr/>
        <p:txBody>
          <a:bodyPr/>
          <a:lstStyle/>
          <a:p>
            <a:r>
              <a:rPr lang="en-US" dirty="0"/>
              <a:t>Montessori Method</a:t>
            </a:r>
          </a:p>
        </p:txBody>
      </p:sp>
    </p:spTree>
    <p:extLst>
      <p:ext uri="{BB962C8B-B14F-4D97-AF65-F5344CB8AC3E}">
        <p14:creationId xmlns:p14="http://schemas.microsoft.com/office/powerpoint/2010/main" val="14637765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SCSD 1">
      <a:dk1>
        <a:srgbClr val="000000"/>
      </a:dk1>
      <a:lt1>
        <a:srgbClr val="FFFFFF"/>
      </a:lt1>
      <a:dk2>
        <a:srgbClr val="FFFFFF"/>
      </a:dk2>
      <a:lt2>
        <a:srgbClr val="FFFFFF"/>
      </a:lt2>
      <a:accent1>
        <a:srgbClr val="C6362A"/>
      </a:accent1>
      <a:accent2>
        <a:srgbClr val="F2B229"/>
      </a:accent2>
      <a:accent3>
        <a:srgbClr val="456774"/>
      </a:accent3>
      <a:accent4>
        <a:srgbClr val="8EA5AE"/>
      </a:accent4>
      <a:accent5>
        <a:srgbClr val="8DB449"/>
      </a:accent5>
      <a:accent6>
        <a:srgbClr val="911B21"/>
      </a:accent6>
      <a:hlink>
        <a:srgbClr val="3D2E2D"/>
      </a:hlink>
      <a:folHlink>
        <a:srgbClr val="A5692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SCSD PP Template 2016" id="{80F22481-F28C-4F4A-8A4F-A78143467815}" vid="{36556E8A-484A-034A-AFB5-156D4179EA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3EB84E75EAFD47868FB70DEBC62C45" ma:contentTypeVersion="13" ma:contentTypeDescription="Create a new document." ma:contentTypeScope="" ma:versionID="298a0e260741a1c14acf7ddc35c94bb1">
  <xsd:schema xmlns:xsd="http://www.w3.org/2001/XMLSchema" xmlns:xs="http://www.w3.org/2001/XMLSchema" xmlns:p="http://schemas.microsoft.com/office/2006/metadata/properties" xmlns:ns3="9534381b-9f18-43bc-a061-47ec13420f29" xmlns:ns4="9aee370f-9e91-498f-9542-24786bcc9c88" targetNamespace="http://schemas.microsoft.com/office/2006/metadata/properties" ma:root="true" ma:fieldsID="83e5a0d0818da9acb69790bd7350ab8d" ns3:_="" ns4:_="">
    <xsd:import namespace="9534381b-9f18-43bc-a061-47ec13420f29"/>
    <xsd:import namespace="9aee370f-9e91-498f-9542-24786bcc9c8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4381b-9f18-43bc-a061-47ec13420f2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ee370f-9e91-498f-9542-24786bcc9c8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2E48DA-C84C-4DFE-B88B-74BBFE8546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4381b-9f18-43bc-a061-47ec13420f29"/>
    <ds:schemaRef ds:uri="9aee370f-9e91-498f-9542-24786bcc9c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F9A601-C463-44B8-B389-8C9E8605B990}">
  <ds:schemaRefs>
    <ds:schemaRef ds:uri="http://schemas.microsoft.com/sharepoint/v3/contenttype/forms"/>
  </ds:schemaRefs>
</ds:datastoreItem>
</file>

<file path=customXml/itemProps3.xml><?xml version="1.0" encoding="utf-8"?>
<ds:datastoreItem xmlns:ds="http://schemas.openxmlformats.org/officeDocument/2006/customXml" ds:itemID="{929439CB-03D5-4586-BFF9-AEF09B2FA8A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SCSD PP Template 2016</Template>
  <TotalTime>25282</TotalTime>
  <Words>980</Words>
  <Application>Microsoft Office PowerPoint</Application>
  <PresentationFormat>On-screen Show (4:3)</PresentationFormat>
  <Paragraphs>148</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Gill Sans</vt:lpstr>
      <vt:lpstr>Wingdings 2</vt:lpstr>
      <vt:lpstr>Quotable</vt:lpstr>
      <vt:lpstr>2021 Information Sessions 2/4/2021 2/11/2021</vt:lpstr>
      <vt:lpstr>Montessori School at LeMoyne Mission Statement</vt:lpstr>
      <vt:lpstr>Working Together and/or Independently</vt:lpstr>
      <vt:lpstr>What is Montessori School at LeMoyne?</vt:lpstr>
      <vt:lpstr>Hands on, active learning!</vt:lpstr>
      <vt:lpstr>How is the Montessori School at LeMoyne Structured?</vt:lpstr>
      <vt:lpstr>Challenging themselves, Involving Parents</vt:lpstr>
      <vt:lpstr>Montessori Method</vt:lpstr>
      <vt:lpstr>What is the Montessori Method?</vt:lpstr>
      <vt:lpstr>What it looks like at the Montessori School at LeMoyne?</vt:lpstr>
      <vt:lpstr>PowerPoint Presentation</vt:lpstr>
      <vt:lpstr>Program Overview</vt:lpstr>
      <vt:lpstr>Montessori at LeMoyne Teachers</vt:lpstr>
      <vt:lpstr>Schedule</vt:lpstr>
      <vt:lpstr>Enrichment</vt:lpstr>
      <vt:lpstr>Family Involvement</vt:lpstr>
      <vt:lpstr>PowerPoint Presentation</vt:lpstr>
      <vt:lpstr>Transportation &amp; After-School Programming</vt:lpstr>
      <vt:lpstr>Admissions</vt:lpstr>
      <vt:lpstr>Admissions Process Timeline</vt:lpstr>
      <vt:lpstr>Enrollment Expectations</vt:lpstr>
      <vt:lpstr>Contact Information</vt:lpstr>
    </vt:vector>
  </TitlesOfParts>
  <Company>Syracuse 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Carnegie, Christine</dc:creator>
  <cp:lastModifiedBy>Armstrong, Jason T.</cp:lastModifiedBy>
  <cp:revision>97</cp:revision>
  <dcterms:created xsi:type="dcterms:W3CDTF">2016-12-19T15:06:26Z</dcterms:created>
  <dcterms:modified xsi:type="dcterms:W3CDTF">2021-02-04T16:41:38Z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0x0101004F3EB84E75EAFD47868FB70DEBC62C45</vt:lpwstr>
  </property>
</Properties>
</file>