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83" r:id="rId5"/>
    <p:sldId id="286" r:id="rId6"/>
    <p:sldId id="288" r:id="rId7"/>
    <p:sldId id="289" r:id="rId8"/>
    <p:sldId id="285" r:id="rId9"/>
    <p:sldId id="284" r:id="rId10"/>
    <p:sldId id="260" r:id="rId11"/>
    <p:sldId id="263" r:id="rId12"/>
    <p:sldId id="264" r:id="rId13"/>
    <p:sldId id="266" r:id="rId14"/>
    <p:sldId id="261" r:id="rId15"/>
    <p:sldId id="269" r:id="rId16"/>
    <p:sldId id="270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0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2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10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76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9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8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8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6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90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52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1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A615-DC47-4CEF-8893-BBA21CE709B1}" type="datetimeFigureOut">
              <a:rPr lang="en-US" smtClean="0"/>
              <a:t>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4303D-BA6B-4868-BD0C-71B0CF4ED4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7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menon@darcomfg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6170"/>
            <a:ext cx="9144000" cy="1470025"/>
          </a:xfrm>
        </p:spPr>
        <p:txBody>
          <a:bodyPr>
            <a:normAutofit/>
          </a:bodyPr>
          <a:lstStyle/>
          <a:p>
            <a:r>
              <a:rPr lang="en-US" sz="8000" dirty="0" smtClean="0"/>
              <a:t>DARCO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924800" cy="31242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Manufacturing</a:t>
            </a:r>
          </a:p>
          <a:p>
            <a:r>
              <a:rPr lang="en-US" sz="4800" dirty="0"/>
              <a:t>W</a:t>
            </a:r>
            <a:r>
              <a:rPr lang="en-US" sz="4800" dirty="0" smtClean="0"/>
              <a:t>orkPlace Challenge</a:t>
            </a:r>
          </a:p>
          <a:p>
            <a:r>
              <a:rPr lang="en-US" dirty="0" smtClean="0"/>
              <a:t>“The Parking Lot”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86198"/>
            <a:ext cx="5395542" cy="290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8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name</a:t>
            </a:r>
          </a:p>
          <a:p>
            <a:r>
              <a:rPr lang="en-US" dirty="0" smtClean="0"/>
              <a:t>Brain storm ideas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Agree on an idea</a:t>
            </a:r>
          </a:p>
          <a:p>
            <a:r>
              <a:rPr lang="en-US" dirty="0" smtClean="0"/>
              <a:t>Divide tasks with team members….everyone should be working.</a:t>
            </a:r>
          </a:p>
          <a:p>
            <a:r>
              <a:rPr lang="en-US" dirty="0" smtClean="0"/>
              <a:t>Enjoy!!!!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4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Presentations: Thursday, July 28th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group will present their project to a company manager from Covanta, and other officials.</a:t>
            </a:r>
          </a:p>
          <a:p>
            <a:r>
              <a:rPr lang="en-US" dirty="0" smtClean="0"/>
              <a:t>8 – 10 minutes long</a:t>
            </a:r>
          </a:p>
          <a:p>
            <a:r>
              <a:rPr lang="en-US" dirty="0" smtClean="0"/>
              <a:t>Office conference</a:t>
            </a:r>
          </a:p>
          <a:p>
            <a:r>
              <a:rPr lang="en-US" dirty="0" smtClean="0"/>
              <a:t>All team members will participate.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3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Awards will be given in various categories.</a:t>
            </a:r>
          </a:p>
          <a:p>
            <a:endParaRPr lang="en-US" dirty="0"/>
          </a:p>
          <a:p>
            <a:r>
              <a:rPr lang="en-US" dirty="0" smtClean="0"/>
              <a:t>Ceremony will be held after the last presentation.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 smtClean="0">
                <a:hlinkClick r:id="rId2" action="ppaction://hlinksldjump"/>
              </a:rPr>
              <a:t>https://www.youtube.com/watch?v=jVTdl9qqk4o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98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2:45 p.m. check in today…you should:</a:t>
            </a:r>
          </a:p>
          <a:p>
            <a:endParaRPr lang="en-US" dirty="0"/>
          </a:p>
          <a:p>
            <a:r>
              <a:rPr lang="en-US" dirty="0" smtClean="0"/>
              <a:t>Agree on an idea</a:t>
            </a:r>
          </a:p>
          <a:p>
            <a:r>
              <a:rPr lang="en-US" dirty="0" smtClean="0"/>
              <a:t>Material’s list</a:t>
            </a:r>
          </a:p>
          <a:p>
            <a:r>
              <a:rPr lang="en-US" dirty="0" smtClean="0"/>
              <a:t>Jobs assigned</a:t>
            </a:r>
          </a:p>
          <a:p>
            <a:r>
              <a:rPr lang="en-US" dirty="0" smtClean="0"/>
              <a:t>Project started with 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0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Today….full work day</a:t>
            </a:r>
          </a:p>
          <a:p>
            <a:r>
              <a:rPr lang="en-US" dirty="0" smtClean="0"/>
              <a:t>1 p.m. – Check in</a:t>
            </a:r>
          </a:p>
          <a:p>
            <a:r>
              <a:rPr lang="en-US" dirty="0" smtClean="0"/>
              <a:t>2 p.m. – Check in</a:t>
            </a:r>
          </a:p>
          <a:p>
            <a:r>
              <a:rPr lang="en-US" dirty="0" smtClean="0"/>
              <a:t>2:30 p.m. – Begin cleaning –up</a:t>
            </a:r>
          </a:p>
          <a:p>
            <a:r>
              <a:rPr lang="en-US" dirty="0" smtClean="0"/>
              <a:t>2:45 p.m. – Final check in for today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24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D.I.N.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What is the name of our college partner?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List the two career pathways in P-TECH.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List three types of jobs graduates from the college pathways programs will be prepared for.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What percentage of graduating students are placed in jobs?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9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Field trip to OCC</a:t>
            </a:r>
          </a:p>
          <a:p>
            <a:r>
              <a:rPr lang="en-US" dirty="0" smtClean="0"/>
              <a:t>Leave at 8:45 a.m.</a:t>
            </a:r>
          </a:p>
          <a:p>
            <a:r>
              <a:rPr lang="en-US" dirty="0" smtClean="0"/>
              <a:t>Must have signed permission sheet</a:t>
            </a:r>
          </a:p>
          <a:p>
            <a:r>
              <a:rPr lang="en-US" dirty="0" smtClean="0"/>
              <a:t>Tour the campus</a:t>
            </a:r>
          </a:p>
          <a:p>
            <a:r>
              <a:rPr lang="en-US" dirty="0" smtClean="0"/>
              <a:t>Meet Mechanical Technology and Electrical Engineering Technology professors and tour the labs.</a:t>
            </a:r>
          </a:p>
          <a:p>
            <a:r>
              <a:rPr lang="en-US" dirty="0" smtClean="0"/>
              <a:t>Back at 11:15 a.m.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4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trip to DARCO </a:t>
            </a:r>
          </a:p>
          <a:p>
            <a:endParaRPr lang="en-US" dirty="0"/>
          </a:p>
          <a:p>
            <a:r>
              <a:rPr lang="en-US" dirty="0" smtClean="0"/>
              <a:t>Review Workplace Challenge schedule and goals</a:t>
            </a:r>
          </a:p>
          <a:p>
            <a:endParaRPr lang="en-US" dirty="0"/>
          </a:p>
          <a:p>
            <a:r>
              <a:rPr lang="en-US" dirty="0" smtClean="0"/>
              <a:t>Getting Started today with your project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6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 teammates.</a:t>
            </a:r>
          </a:p>
          <a:p>
            <a:r>
              <a:rPr lang="en-US" dirty="0" smtClean="0"/>
              <a:t>Received the challenge from Ms. Menon.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smtClean="0">
                <a:solidFill>
                  <a:srgbClr val="FF0000"/>
                </a:solidFill>
              </a:rPr>
              <a:t>“Solve DARCO’s Parking Lot Issues”</a:t>
            </a:r>
          </a:p>
          <a:p>
            <a:r>
              <a:rPr lang="en-US" dirty="0" smtClean="0"/>
              <a:t>Visited and walked around the facility.</a:t>
            </a:r>
            <a:endParaRPr lang="en-US" dirty="0"/>
          </a:p>
          <a:p>
            <a:r>
              <a:rPr lang="en-US" dirty="0" smtClean="0"/>
              <a:t>Began preliminary research collecting data.</a:t>
            </a:r>
          </a:p>
          <a:p>
            <a:r>
              <a:rPr lang="en-US" dirty="0" smtClean="0"/>
              <a:t>Wrap-Up meeting with teammates.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Schedule</a:t>
            </a:r>
          </a:p>
          <a:p>
            <a:r>
              <a:rPr lang="en-US" dirty="0" smtClean="0"/>
              <a:t>Today – Project until 2:45 p.m.</a:t>
            </a:r>
          </a:p>
          <a:p>
            <a:r>
              <a:rPr lang="en-US" dirty="0" smtClean="0"/>
              <a:t>Monday – 1 hour</a:t>
            </a:r>
          </a:p>
          <a:p>
            <a:r>
              <a:rPr lang="en-US" dirty="0" smtClean="0"/>
              <a:t>Tuesday – 1 hour</a:t>
            </a:r>
          </a:p>
          <a:p>
            <a:r>
              <a:rPr lang="en-US" dirty="0" smtClean="0"/>
              <a:t>Wednesday - 1 hour – Projects must be finished</a:t>
            </a:r>
          </a:p>
          <a:p>
            <a:r>
              <a:rPr lang="en-US" dirty="0" smtClean="0"/>
              <a:t>Thursday – Presentations at Link Hall, SU’s Engineering School – Bus leaves at 12:15 p.m.</a:t>
            </a:r>
          </a:p>
        </p:txBody>
      </p:sp>
    </p:spTree>
    <p:extLst>
      <p:ext uri="{BB962C8B-B14F-4D97-AF65-F5344CB8AC3E}">
        <p14:creationId xmlns:p14="http://schemas.microsoft.com/office/powerpoint/2010/main" val="4608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Presentations: Thursday, July 27</a:t>
            </a:r>
            <a:r>
              <a:rPr lang="en-US" baseline="30000" dirty="0" smtClean="0"/>
              <a:t>th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Given by each team </a:t>
            </a:r>
          </a:p>
          <a:p>
            <a:endParaRPr lang="en-US" dirty="0" smtClean="0"/>
          </a:p>
          <a:p>
            <a:r>
              <a:rPr lang="en-US" dirty="0" smtClean="0"/>
              <a:t>Mel Menon and other managers from DARCO Manufacturing</a:t>
            </a:r>
          </a:p>
          <a:p>
            <a:endParaRPr lang="en-US" dirty="0" smtClean="0"/>
          </a:p>
          <a:p>
            <a:r>
              <a:rPr lang="en-US" dirty="0" smtClean="0"/>
              <a:t>School District Officials</a:t>
            </a:r>
          </a:p>
          <a:p>
            <a:endParaRPr lang="en-US" dirty="0" smtClean="0"/>
          </a:p>
          <a:p>
            <a:r>
              <a:rPr lang="en-US" dirty="0" smtClean="0"/>
              <a:t>Awards will be given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515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 Challenge: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 a creative solution to DARCO’s parking lot problem while working as a team and keeping the cultural and global concerns of the employees and company as a priority.</a:t>
            </a:r>
          </a:p>
          <a:p>
            <a:endParaRPr lang="en-US" dirty="0" smtClean="0"/>
          </a:p>
          <a:p>
            <a:r>
              <a:rPr lang="en-US" dirty="0" smtClean="0"/>
              <a:t>Develop a professional way to present your idea.</a:t>
            </a:r>
          </a:p>
          <a:p>
            <a:endParaRPr lang="en-US" dirty="0" smtClean="0"/>
          </a:p>
          <a:p>
            <a:r>
              <a:rPr lang="en-US" dirty="0" smtClean="0"/>
              <a:t>This is your chance to make a lasting and POSITIVE impression!!!!!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Written narrative of your idea.</a:t>
            </a:r>
          </a:p>
          <a:p>
            <a:r>
              <a:rPr lang="en-US" dirty="0" smtClean="0"/>
              <a:t>Your project:</a:t>
            </a:r>
          </a:p>
          <a:p>
            <a:pPr marL="0" indent="0">
              <a:buNone/>
            </a:pPr>
            <a:r>
              <a:rPr lang="en-US" dirty="0" smtClean="0"/>
              <a:t>                 3D model…something you build</a:t>
            </a:r>
          </a:p>
          <a:p>
            <a:pPr marL="0" indent="0">
              <a:buNone/>
            </a:pPr>
            <a:r>
              <a:rPr lang="en-US" dirty="0" smtClean="0"/>
              <a:t>                  2D model…something you draw (posters)</a:t>
            </a:r>
          </a:p>
          <a:p>
            <a:pPr marL="0" indent="0">
              <a:buNone/>
            </a:pPr>
            <a:r>
              <a:rPr lang="en-US" dirty="0" smtClean="0"/>
              <a:t>                  Powerpoint</a:t>
            </a:r>
          </a:p>
          <a:p>
            <a:pPr marL="0" indent="0">
              <a:buNone/>
            </a:pPr>
            <a:r>
              <a:rPr lang="en-US" dirty="0" smtClean="0"/>
              <a:t>                  Video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All of the above</a:t>
            </a:r>
          </a:p>
          <a:p>
            <a:endParaRPr lang="en-US" dirty="0" smtClean="0"/>
          </a:p>
          <a:p>
            <a:r>
              <a:rPr lang="en-US" dirty="0" smtClean="0"/>
              <a:t>Presentation: 3-5 minute presentation. Each member of the team must have a roll.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03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fr-FR" b="1" dirty="0" smtClean="0"/>
              <a:t>Melissa </a:t>
            </a:r>
            <a:r>
              <a:rPr lang="fr-FR" b="1" dirty="0"/>
              <a:t>J. Menon</a:t>
            </a:r>
          </a:p>
          <a:p>
            <a:pPr marL="0" indent="0">
              <a:buNone/>
            </a:pPr>
            <a:r>
              <a:rPr lang="fr-FR" b="1" dirty="0" smtClean="0"/>
              <a:t>                              Talent/Community                   		           Engagement Manager</a:t>
            </a:r>
          </a:p>
          <a:p>
            <a:pPr marL="0" indent="0">
              <a:buNone/>
            </a:pPr>
            <a:r>
              <a:rPr lang="fr-FR" b="1" dirty="0"/>
              <a:t>	</a:t>
            </a:r>
            <a:r>
              <a:rPr lang="fr-FR" b="1" dirty="0" smtClean="0"/>
              <a:t>		 DARCO Manufacturing</a:t>
            </a:r>
          </a:p>
          <a:p>
            <a:pPr marL="0" indent="0">
              <a:buNone/>
            </a:pPr>
            <a:r>
              <a:rPr lang="fr-FR" b="1" dirty="0"/>
              <a:t>	</a:t>
            </a:r>
            <a:r>
              <a:rPr lang="fr-FR" b="1" dirty="0" smtClean="0"/>
              <a:t>		 </a:t>
            </a:r>
            <a:r>
              <a:rPr lang="fr-FR" b="1" dirty="0" smtClean="0">
                <a:hlinkClick r:id="rId2"/>
              </a:rPr>
              <a:t>mmenon@darcomfg.com</a:t>
            </a:r>
            <a:endParaRPr lang="fr-FR" b="1" dirty="0" smtClean="0"/>
          </a:p>
          <a:p>
            <a:pPr marL="0" indent="0">
              <a:buNone/>
            </a:pPr>
            <a:r>
              <a:rPr lang="fr-FR" b="1" dirty="0"/>
              <a:t>	</a:t>
            </a:r>
            <a:r>
              <a:rPr lang="fr-FR" b="1" dirty="0" smtClean="0"/>
              <a:t>		 315-432-8905</a:t>
            </a:r>
            <a:endParaRPr lang="fr-FR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2438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281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Parking Lot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Today</a:t>
            </a:r>
          </a:p>
          <a:p>
            <a:endParaRPr lang="en-US" dirty="0" smtClean="0"/>
          </a:p>
          <a:p>
            <a:r>
              <a:rPr lang="en-US" dirty="0" smtClean="0"/>
              <a:t>Your group will be assigned a room at ITC to work.</a:t>
            </a:r>
          </a:p>
          <a:p>
            <a:endParaRPr lang="en-US" dirty="0" smtClean="0"/>
          </a:p>
          <a:p>
            <a:r>
              <a:rPr lang="en-US" dirty="0" smtClean="0"/>
              <a:t>Teachers will available to help and advise</a:t>
            </a:r>
          </a:p>
          <a:p>
            <a:endParaRPr lang="en-US" dirty="0" smtClean="0"/>
          </a:p>
          <a:p>
            <a:r>
              <a:rPr lang="en-US" dirty="0" smtClean="0"/>
              <a:t>Complete the provided worksheet </a:t>
            </a:r>
          </a:p>
          <a:p>
            <a:endParaRPr lang="en-US" dirty="0" smtClean="0"/>
          </a:p>
          <a:p>
            <a:r>
              <a:rPr lang="en-US" dirty="0" smtClean="0"/>
              <a:t>Review your project with teachers</a:t>
            </a:r>
          </a:p>
          <a:p>
            <a:endParaRPr lang="en-US" dirty="0" smtClean="0"/>
          </a:p>
          <a:p>
            <a:r>
              <a:rPr lang="en-US" dirty="0" smtClean="0"/>
              <a:t>Make it Great!!!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448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494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DARCO</vt:lpstr>
      <vt:lpstr>Today’s Agenda</vt:lpstr>
      <vt:lpstr>The Parking Lot Challenge</vt:lpstr>
      <vt:lpstr>The Parking Lot Challenge</vt:lpstr>
      <vt:lpstr>The Parking Lot Challenge</vt:lpstr>
      <vt:lpstr>The Parking Lot Challenge: Goal</vt:lpstr>
      <vt:lpstr>Project Requirements</vt:lpstr>
      <vt:lpstr>Questions</vt:lpstr>
      <vt:lpstr>The Parking Lot Challenge</vt:lpstr>
      <vt:lpstr>Steps</vt:lpstr>
      <vt:lpstr>Presentations: Thursday, July 28th</vt:lpstr>
      <vt:lpstr>Awards</vt:lpstr>
      <vt:lpstr>Today</vt:lpstr>
      <vt:lpstr>Deadlines</vt:lpstr>
      <vt:lpstr>D.I.N.</vt:lpstr>
      <vt:lpstr>Today’s Agenda</vt:lpstr>
    </vt:vector>
  </TitlesOfParts>
  <Company>Syracuse City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Covanta</dc:title>
  <dc:creator>Lisi, Nicholas</dc:creator>
  <cp:lastModifiedBy>Lisi, Nicholas</cp:lastModifiedBy>
  <cp:revision>37</cp:revision>
  <cp:lastPrinted>2017-07-20T13:36:04Z</cp:lastPrinted>
  <dcterms:created xsi:type="dcterms:W3CDTF">2016-07-21T08:52:17Z</dcterms:created>
  <dcterms:modified xsi:type="dcterms:W3CDTF">2017-08-11T12:21:02Z</dcterms:modified>
</cp:coreProperties>
</file>