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946900" cy="9271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329"/>
    <a:srgbClr val="8EB549"/>
    <a:srgbClr val="456874"/>
    <a:srgbClr val="C03329"/>
    <a:srgbClr val="921B21"/>
    <a:srgbClr val="C7372A"/>
    <a:srgbClr val="ECC165"/>
    <a:srgbClr val="DEBB14"/>
    <a:srgbClr val="967B4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413" y="0"/>
            <a:ext cx="30099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AD9A1-EEE4-4D19-8991-A08B92403365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099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413" y="8805863"/>
            <a:ext cx="30099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DD941-8EBB-478A-A524-604B6BC28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5160"/>
          </a:xfrm>
          <a:prstGeom prst="rect">
            <a:avLst/>
          </a:prstGeom>
        </p:spPr>
        <p:txBody>
          <a:bodyPr vert="horz" lIns="92665" tIns="46333" rIns="92665" bIns="4633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70" y="0"/>
            <a:ext cx="3010323" cy="465160"/>
          </a:xfrm>
          <a:prstGeom prst="rect">
            <a:avLst/>
          </a:prstGeom>
        </p:spPr>
        <p:txBody>
          <a:bodyPr vert="horz" lIns="92665" tIns="46333" rIns="92665" bIns="46333" rtlCol="0"/>
          <a:lstStyle>
            <a:lvl1pPr algn="r">
              <a:defRPr sz="1200"/>
            </a:lvl1pPr>
          </a:lstStyle>
          <a:p>
            <a:fld id="{A61DB250-B18E-AC40-8A9D-5BE3FA9BE186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7475" y="1158875"/>
            <a:ext cx="4171950" cy="3128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65" tIns="46333" rIns="92665" bIns="463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461668"/>
            <a:ext cx="5557520" cy="3650457"/>
          </a:xfrm>
          <a:prstGeom prst="rect">
            <a:avLst/>
          </a:prstGeom>
        </p:spPr>
        <p:txBody>
          <a:bodyPr vert="horz" lIns="92665" tIns="46333" rIns="92665" bIns="4633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2"/>
            <a:ext cx="3010323" cy="465159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70" y="8805842"/>
            <a:ext cx="3010323" cy="465159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r">
              <a:defRPr sz="1200"/>
            </a:lvl1pPr>
          </a:lstStyle>
          <a:p>
            <a:fld id="{0A66390F-6CFE-AB40-BE92-1094331F7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ool Title Slide- School a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166753"/>
            <a:ext cx="9144000" cy="369124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-310"/>
            <a:ext cx="9144000" cy="316706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25204" y="3538727"/>
            <a:ext cx="7928999" cy="115214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26228" y="4901883"/>
            <a:ext cx="7927975" cy="7223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545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4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2435958"/>
            <a:ext cx="3286891" cy="2007789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2286001"/>
            <a:ext cx="3660225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14481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Freeform 6"/>
          <p:cNvSpPr/>
          <p:nvPr userDrawn="1"/>
        </p:nvSpPr>
        <p:spPr bwMode="auto">
          <a:xfrm>
            <a:off x="0" y="3144814"/>
            <a:ext cx="9144000" cy="3713186"/>
          </a:xfrm>
          <a:prstGeom prst="rect">
            <a:avLst/>
          </a:pr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4117238"/>
            <a:ext cx="7929000" cy="1080651"/>
          </a:xfrm>
        </p:spPr>
        <p:txBody>
          <a:bodyPr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559" y="6143584"/>
            <a:ext cx="423542" cy="45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84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7"/>
            <a:ext cx="7915931" cy="3636511"/>
          </a:xfrm>
        </p:spPr>
        <p:txBody>
          <a:bodyPr/>
          <a:lstStyle>
            <a:lvl1pPr>
              <a:buClr>
                <a:srgbClr val="456874"/>
              </a:buClr>
              <a:defRPr sz="1600"/>
            </a:lvl1pPr>
            <a:lvl2pPr>
              <a:buClr>
                <a:srgbClr val="456874"/>
              </a:buClr>
              <a:defRPr/>
            </a:lvl2pPr>
            <a:lvl3pPr>
              <a:buClr>
                <a:srgbClr val="456874"/>
              </a:buClr>
              <a:defRPr/>
            </a:lvl3pPr>
            <a:lvl4pPr>
              <a:buClr>
                <a:srgbClr val="456874"/>
              </a:buClr>
              <a:defRPr/>
            </a:lvl4pPr>
            <a:lvl5pPr>
              <a:buClr>
                <a:srgbClr val="45687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540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831349"/>
            <a:ext cx="3892392" cy="3109913"/>
          </a:xfrm>
        </p:spPr>
        <p:txBody>
          <a:bodyPr anchor="t">
            <a:normAutofit/>
          </a:bodyPr>
          <a:lstStyle>
            <a:lvl1pPr>
              <a:buClr>
                <a:srgbClr val="456874"/>
              </a:buClr>
              <a:defRPr sz="1600"/>
            </a:lvl1pPr>
            <a:lvl2pPr>
              <a:buClr>
                <a:srgbClr val="456874"/>
              </a:buClr>
              <a:defRPr/>
            </a:lvl2pPr>
            <a:lvl3pPr>
              <a:buClr>
                <a:srgbClr val="456874"/>
              </a:buClr>
              <a:defRPr/>
            </a:lvl3pPr>
            <a:lvl4pPr>
              <a:buClr>
                <a:srgbClr val="456874"/>
              </a:buClr>
              <a:defRPr/>
            </a:lvl4pPr>
            <a:lvl5pPr>
              <a:buClr>
                <a:srgbClr val="45687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831349"/>
            <a:ext cx="3895937" cy="3109913"/>
          </a:xfrm>
        </p:spPr>
        <p:txBody>
          <a:bodyPr anchor="t">
            <a:normAutofit/>
          </a:bodyPr>
          <a:lstStyle>
            <a:lvl1pPr>
              <a:buClr>
                <a:srgbClr val="456874"/>
              </a:buClr>
              <a:defRPr sz="1600"/>
            </a:lvl1pPr>
            <a:lvl2pPr>
              <a:buClr>
                <a:srgbClr val="456874"/>
              </a:buClr>
              <a:defRPr/>
            </a:lvl2pPr>
            <a:lvl3pPr>
              <a:buClr>
                <a:srgbClr val="456874"/>
              </a:buClr>
              <a:defRPr/>
            </a:lvl3pPr>
            <a:lvl4pPr>
              <a:buClr>
                <a:srgbClr val="456874"/>
              </a:buClr>
              <a:defRPr/>
            </a:lvl4pPr>
            <a:lvl5pPr>
              <a:buClr>
                <a:srgbClr val="45687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11046" y="2264233"/>
            <a:ext cx="3892393" cy="486903"/>
          </a:xfrm>
          <a:solidFill>
            <a:srgbClr val="456874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4"/>
          </p:nvPr>
        </p:nvSpPr>
        <p:spPr>
          <a:xfrm>
            <a:off x="4640562" y="2264233"/>
            <a:ext cx="3892393" cy="486903"/>
          </a:xfrm>
          <a:solidFill>
            <a:srgbClr val="456874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and Comparis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2222288"/>
            <a:ext cx="3889405" cy="3638763"/>
          </a:xfrm>
        </p:spPr>
        <p:txBody>
          <a:bodyPr>
            <a:normAutofit/>
          </a:bodyPr>
          <a:lstStyle>
            <a:lvl1pPr>
              <a:buClr>
                <a:srgbClr val="456874"/>
              </a:buClr>
              <a:defRPr sz="1600"/>
            </a:lvl1pPr>
            <a:lvl2pPr>
              <a:buClr>
                <a:srgbClr val="456874"/>
              </a:buClr>
              <a:defRPr/>
            </a:lvl2pPr>
            <a:lvl3pPr>
              <a:buClr>
                <a:srgbClr val="456874"/>
              </a:buClr>
              <a:defRPr/>
            </a:lvl3pPr>
            <a:lvl4pPr>
              <a:buClr>
                <a:srgbClr val="456874"/>
              </a:buClr>
              <a:defRPr/>
            </a:lvl4pPr>
            <a:lvl5pPr>
              <a:buClr>
                <a:srgbClr val="45687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2222287"/>
            <a:ext cx="3895937" cy="3638764"/>
          </a:xfrm>
        </p:spPr>
        <p:txBody>
          <a:bodyPr>
            <a:normAutofit/>
          </a:bodyPr>
          <a:lstStyle>
            <a:lvl1pPr>
              <a:buClr>
                <a:srgbClr val="456874"/>
              </a:buClr>
              <a:defRPr sz="1600"/>
            </a:lvl1pPr>
            <a:lvl2pPr>
              <a:buClr>
                <a:srgbClr val="456874"/>
              </a:buClr>
              <a:defRPr/>
            </a:lvl2pPr>
            <a:lvl3pPr>
              <a:buClr>
                <a:srgbClr val="456874"/>
              </a:buClr>
              <a:defRPr/>
            </a:lvl3pPr>
            <a:lvl4pPr>
              <a:buClr>
                <a:srgbClr val="456874"/>
              </a:buClr>
              <a:defRPr/>
            </a:lvl4pPr>
            <a:lvl5pPr>
              <a:buClr>
                <a:srgbClr val="45687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2039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098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Large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127148"/>
            <a:ext cx="7928999" cy="4946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4"/>
          </p:nvPr>
        </p:nvSpPr>
        <p:spPr>
          <a:xfrm>
            <a:off x="607501" y="1069848"/>
            <a:ext cx="7928998" cy="4691190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934183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446088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446088"/>
            <a:ext cx="2660650" cy="1618396"/>
          </a:xfrm>
        </p:spPr>
        <p:txBody>
          <a:bodyPr anchor="b"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446089"/>
            <a:ext cx="4689475" cy="5414963"/>
          </a:xfrm>
        </p:spPr>
        <p:txBody>
          <a:bodyPr>
            <a:normAutofit/>
          </a:bodyPr>
          <a:lstStyle>
            <a:lvl1pPr>
              <a:buClr>
                <a:srgbClr val="456874"/>
              </a:buClr>
              <a:defRPr sz="1600"/>
            </a:lvl1pPr>
            <a:lvl2pPr>
              <a:buClr>
                <a:srgbClr val="456874"/>
              </a:buClr>
              <a:defRPr/>
            </a:lvl2pPr>
            <a:lvl3pPr>
              <a:buClr>
                <a:srgbClr val="456874"/>
              </a:buClr>
              <a:defRPr/>
            </a:lvl3pPr>
            <a:lvl4pPr>
              <a:buClr>
                <a:srgbClr val="456874"/>
              </a:buClr>
              <a:defRPr/>
            </a:lvl4pPr>
            <a:lvl5pPr>
              <a:buClr>
                <a:srgbClr val="45687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2260739"/>
            <a:ext cx="2660650" cy="3600311"/>
          </a:xfrm>
        </p:spPr>
        <p:txBody>
          <a:bodyPr tIns="182880" anchor="t" anchorCtr="0"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923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1081456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1238502"/>
            <a:ext cx="4420380" cy="2645912"/>
          </a:xfrm>
        </p:spPr>
        <p:txBody>
          <a:bodyPr anchor="ctr" anchorCtr="0"/>
          <a:lstStyle>
            <a:lvl1pPr algn="l">
              <a:defRPr sz="3150" b="1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3" y="4443681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1081457"/>
            <a:ext cx="2857501" cy="4075465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417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me C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4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2435958"/>
            <a:ext cx="3286891" cy="2007789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2286001"/>
            <a:ext cx="3660225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45687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4568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33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14481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Freeform 6"/>
          <p:cNvSpPr/>
          <p:nvPr userDrawn="1"/>
        </p:nvSpPr>
        <p:spPr bwMode="auto">
          <a:xfrm>
            <a:off x="0" y="3144814"/>
            <a:ext cx="9144000" cy="3713186"/>
          </a:xfrm>
          <a:prstGeom prst="rect">
            <a:avLst/>
          </a:pr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4117238"/>
            <a:ext cx="7929000" cy="1080651"/>
          </a:xfrm>
        </p:spPr>
        <p:txBody>
          <a:bodyPr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559" y="6143584"/>
            <a:ext cx="423542" cy="45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288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14481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Freeform 6"/>
          <p:cNvSpPr/>
          <p:nvPr userDrawn="1"/>
        </p:nvSpPr>
        <p:spPr bwMode="auto">
          <a:xfrm>
            <a:off x="0" y="3144814"/>
            <a:ext cx="9144000" cy="3713186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4117238"/>
            <a:ext cx="7929000" cy="1080651"/>
          </a:xfrm>
        </p:spPr>
        <p:txBody>
          <a:bodyPr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559" y="6143584"/>
            <a:ext cx="423542" cy="45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7"/>
            <a:ext cx="7915931" cy="3636511"/>
          </a:xfrm>
        </p:spPr>
        <p:txBody>
          <a:bodyPr/>
          <a:lstStyle>
            <a:lvl1pPr>
              <a:buClr>
                <a:srgbClr val="8EB549"/>
              </a:buClr>
              <a:defRPr sz="1600"/>
            </a:lvl1pPr>
            <a:lvl2pPr>
              <a:buClr>
                <a:srgbClr val="8EB549"/>
              </a:buClr>
              <a:defRPr/>
            </a:lvl2pPr>
            <a:lvl3pPr>
              <a:buClr>
                <a:srgbClr val="8EB549"/>
              </a:buClr>
              <a:defRPr/>
            </a:lvl3pPr>
            <a:lvl4pPr>
              <a:buClr>
                <a:srgbClr val="8EB549"/>
              </a:buClr>
              <a:defRPr/>
            </a:lvl4pPr>
            <a:lvl5pPr>
              <a:buClr>
                <a:srgbClr val="8EB54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125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er and 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831349"/>
            <a:ext cx="3892392" cy="3109913"/>
          </a:xfrm>
        </p:spPr>
        <p:txBody>
          <a:bodyPr anchor="t">
            <a:normAutofit/>
          </a:bodyPr>
          <a:lstStyle>
            <a:lvl1pPr>
              <a:buClr>
                <a:srgbClr val="8EB549"/>
              </a:buClr>
              <a:defRPr sz="1600"/>
            </a:lvl1pPr>
            <a:lvl2pPr>
              <a:buClr>
                <a:srgbClr val="8EB549"/>
              </a:buClr>
              <a:defRPr/>
            </a:lvl2pPr>
            <a:lvl3pPr>
              <a:buClr>
                <a:srgbClr val="8EB549"/>
              </a:buClr>
              <a:defRPr/>
            </a:lvl3pPr>
            <a:lvl4pPr>
              <a:buClr>
                <a:srgbClr val="8EB549"/>
              </a:buClr>
              <a:defRPr/>
            </a:lvl4pPr>
            <a:lvl5pPr>
              <a:buClr>
                <a:srgbClr val="8EB54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831349"/>
            <a:ext cx="3895937" cy="3109913"/>
          </a:xfrm>
        </p:spPr>
        <p:txBody>
          <a:bodyPr anchor="t">
            <a:normAutofit/>
          </a:bodyPr>
          <a:lstStyle>
            <a:lvl1pPr>
              <a:buClr>
                <a:srgbClr val="8EB549"/>
              </a:buClr>
              <a:defRPr sz="1600"/>
            </a:lvl1pPr>
            <a:lvl2pPr>
              <a:buClr>
                <a:srgbClr val="8EB549"/>
              </a:buClr>
              <a:defRPr/>
            </a:lvl2pPr>
            <a:lvl3pPr>
              <a:buClr>
                <a:srgbClr val="8EB549"/>
              </a:buClr>
              <a:defRPr/>
            </a:lvl3pPr>
            <a:lvl4pPr>
              <a:buClr>
                <a:srgbClr val="8EB549"/>
              </a:buClr>
              <a:defRPr/>
            </a:lvl4pPr>
            <a:lvl5pPr>
              <a:buClr>
                <a:srgbClr val="8EB54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11046" y="2264233"/>
            <a:ext cx="3892393" cy="486903"/>
          </a:xfrm>
          <a:solidFill>
            <a:srgbClr val="8EB549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4"/>
          </p:nvPr>
        </p:nvSpPr>
        <p:spPr>
          <a:xfrm>
            <a:off x="4640562" y="2264233"/>
            <a:ext cx="3892393" cy="486903"/>
          </a:xfrm>
          <a:solidFill>
            <a:srgbClr val="8EB549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8687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Comparis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2222288"/>
            <a:ext cx="3889405" cy="3638763"/>
          </a:xfrm>
        </p:spPr>
        <p:txBody>
          <a:bodyPr>
            <a:normAutofit/>
          </a:bodyPr>
          <a:lstStyle>
            <a:lvl1pPr>
              <a:buClr>
                <a:srgbClr val="8EB549"/>
              </a:buClr>
              <a:defRPr sz="1600"/>
            </a:lvl1pPr>
            <a:lvl2pPr>
              <a:buClr>
                <a:srgbClr val="8EB549"/>
              </a:buClr>
              <a:defRPr/>
            </a:lvl2pPr>
            <a:lvl3pPr>
              <a:buClr>
                <a:srgbClr val="8EB549"/>
              </a:buClr>
              <a:defRPr/>
            </a:lvl3pPr>
            <a:lvl4pPr>
              <a:buClr>
                <a:srgbClr val="8EB549"/>
              </a:buClr>
              <a:defRPr/>
            </a:lvl4pPr>
            <a:lvl5pPr>
              <a:buClr>
                <a:srgbClr val="8EB54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2222287"/>
            <a:ext cx="3895937" cy="3638764"/>
          </a:xfrm>
        </p:spPr>
        <p:txBody>
          <a:bodyPr>
            <a:normAutofit/>
          </a:bodyPr>
          <a:lstStyle>
            <a:lvl1pPr>
              <a:buClr>
                <a:srgbClr val="8EB549"/>
              </a:buClr>
              <a:defRPr sz="1600"/>
            </a:lvl1pPr>
            <a:lvl2pPr>
              <a:buClr>
                <a:srgbClr val="8EB549"/>
              </a:buClr>
              <a:defRPr/>
            </a:lvl2pPr>
            <a:lvl3pPr>
              <a:buClr>
                <a:srgbClr val="8EB549"/>
              </a:buClr>
              <a:defRPr/>
            </a:lvl3pPr>
            <a:lvl4pPr>
              <a:buClr>
                <a:srgbClr val="8EB549"/>
              </a:buClr>
              <a:defRPr/>
            </a:lvl4pPr>
            <a:lvl5pPr>
              <a:buClr>
                <a:srgbClr val="8EB54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3811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lan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0183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Large Ch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127148"/>
            <a:ext cx="7928999" cy="4946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4"/>
          </p:nvPr>
        </p:nvSpPr>
        <p:spPr>
          <a:xfrm>
            <a:off x="607501" y="1069848"/>
            <a:ext cx="7928998" cy="4691190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0952214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446088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446088"/>
            <a:ext cx="2660650" cy="1618396"/>
          </a:xfrm>
        </p:spPr>
        <p:txBody>
          <a:bodyPr anchor="b"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446089"/>
            <a:ext cx="4689475" cy="5414963"/>
          </a:xfrm>
        </p:spPr>
        <p:txBody>
          <a:bodyPr>
            <a:normAutofit/>
          </a:bodyPr>
          <a:lstStyle>
            <a:lvl1pPr>
              <a:buClr>
                <a:srgbClr val="8EB549"/>
              </a:buClr>
              <a:defRPr sz="1600"/>
            </a:lvl1pPr>
            <a:lvl2pPr>
              <a:buClr>
                <a:srgbClr val="8EB549"/>
              </a:buClr>
              <a:defRPr/>
            </a:lvl2pPr>
            <a:lvl3pPr>
              <a:buClr>
                <a:srgbClr val="8EB549"/>
              </a:buClr>
              <a:defRPr/>
            </a:lvl3pPr>
            <a:lvl4pPr>
              <a:buClr>
                <a:srgbClr val="8EB549"/>
              </a:buClr>
              <a:defRPr/>
            </a:lvl4pPr>
            <a:lvl5pPr>
              <a:buClr>
                <a:srgbClr val="8EB54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2260739"/>
            <a:ext cx="2660650" cy="3600311"/>
          </a:xfrm>
        </p:spPr>
        <p:txBody>
          <a:bodyPr tIns="182880" anchor="t" anchorCtr="0"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8968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1081456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1238502"/>
            <a:ext cx="4420380" cy="2645912"/>
          </a:xfrm>
        </p:spPr>
        <p:txBody>
          <a:bodyPr anchor="ctr" anchorCtr="0"/>
          <a:lstStyle>
            <a:lvl1pPr algn="l">
              <a:defRPr sz="3150" b="1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3" y="4443681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1081457"/>
            <a:ext cx="2857501" cy="4075465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0374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me C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4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2435958"/>
            <a:ext cx="3286891" cy="2007789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2286001"/>
            <a:ext cx="3660225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8EB54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8EB5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5705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14481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Freeform 6"/>
          <p:cNvSpPr/>
          <p:nvPr userDrawn="1"/>
        </p:nvSpPr>
        <p:spPr bwMode="auto">
          <a:xfrm>
            <a:off x="0" y="3144814"/>
            <a:ext cx="9144000" cy="3713186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4117238"/>
            <a:ext cx="7929000" cy="1080651"/>
          </a:xfrm>
        </p:spPr>
        <p:txBody>
          <a:bodyPr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559" y="6143584"/>
            <a:ext cx="423542" cy="45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6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7"/>
            <a:ext cx="7915931" cy="3636511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7"/>
            <a:ext cx="7915931" cy="3636511"/>
          </a:xfrm>
        </p:spPr>
        <p:txBody>
          <a:bodyPr/>
          <a:lstStyle>
            <a:lvl1pPr>
              <a:buClr>
                <a:srgbClr val="F3B329"/>
              </a:buClr>
              <a:defRPr sz="1600"/>
            </a:lvl1pPr>
            <a:lvl2pPr>
              <a:buClr>
                <a:srgbClr val="F3B329"/>
              </a:buClr>
              <a:defRPr/>
            </a:lvl2pPr>
            <a:lvl3pPr>
              <a:buClr>
                <a:srgbClr val="F3B329"/>
              </a:buClr>
              <a:defRPr/>
            </a:lvl3pPr>
            <a:lvl4pPr>
              <a:buClr>
                <a:srgbClr val="F3B329"/>
              </a:buClr>
              <a:defRPr/>
            </a:lvl4pPr>
            <a:lvl5pPr>
              <a:buClr>
                <a:srgbClr val="F3B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1387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2222288"/>
            <a:ext cx="3889405" cy="3638763"/>
          </a:xfrm>
        </p:spPr>
        <p:txBody>
          <a:bodyPr>
            <a:normAutofit/>
          </a:bodyPr>
          <a:lstStyle>
            <a:lvl1pPr>
              <a:buClr>
                <a:srgbClr val="F3B329"/>
              </a:buClr>
              <a:defRPr sz="1600"/>
            </a:lvl1pPr>
            <a:lvl2pPr>
              <a:buClr>
                <a:srgbClr val="F3B329"/>
              </a:buClr>
              <a:defRPr/>
            </a:lvl2pPr>
            <a:lvl3pPr>
              <a:buClr>
                <a:srgbClr val="F3B329"/>
              </a:buClr>
              <a:defRPr/>
            </a:lvl3pPr>
            <a:lvl4pPr>
              <a:buClr>
                <a:srgbClr val="F3B329"/>
              </a:buClr>
              <a:defRPr/>
            </a:lvl4pPr>
            <a:lvl5pPr>
              <a:buClr>
                <a:srgbClr val="F3B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2222287"/>
            <a:ext cx="3895937" cy="3638764"/>
          </a:xfrm>
        </p:spPr>
        <p:txBody>
          <a:bodyPr>
            <a:normAutofit/>
          </a:bodyPr>
          <a:lstStyle>
            <a:lvl1pPr>
              <a:buClr>
                <a:srgbClr val="F3B329"/>
              </a:buClr>
              <a:defRPr sz="1600"/>
            </a:lvl1pPr>
            <a:lvl2pPr>
              <a:buClr>
                <a:srgbClr val="F3B329"/>
              </a:buClr>
              <a:defRPr/>
            </a:lvl2pPr>
            <a:lvl3pPr>
              <a:buClr>
                <a:srgbClr val="F3B329"/>
              </a:buClr>
              <a:defRPr/>
            </a:lvl3pPr>
            <a:lvl4pPr>
              <a:buClr>
                <a:srgbClr val="F3B329"/>
              </a:buClr>
              <a:defRPr/>
            </a:lvl4pPr>
            <a:lvl5pPr>
              <a:buClr>
                <a:srgbClr val="F3B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185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Header and 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831349"/>
            <a:ext cx="3892392" cy="3109913"/>
          </a:xfrm>
        </p:spPr>
        <p:txBody>
          <a:bodyPr anchor="t">
            <a:normAutofit/>
          </a:bodyPr>
          <a:lstStyle>
            <a:lvl1pPr>
              <a:buClr>
                <a:srgbClr val="F3B329"/>
              </a:buClr>
              <a:defRPr sz="1600"/>
            </a:lvl1pPr>
            <a:lvl2pPr>
              <a:buClr>
                <a:srgbClr val="F3B329"/>
              </a:buClr>
              <a:defRPr/>
            </a:lvl2pPr>
            <a:lvl3pPr>
              <a:buClr>
                <a:srgbClr val="F3B329"/>
              </a:buClr>
              <a:defRPr/>
            </a:lvl3pPr>
            <a:lvl4pPr>
              <a:buClr>
                <a:srgbClr val="F3B329"/>
              </a:buClr>
              <a:defRPr/>
            </a:lvl4pPr>
            <a:lvl5pPr>
              <a:buClr>
                <a:srgbClr val="F3B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831349"/>
            <a:ext cx="3895937" cy="3109913"/>
          </a:xfrm>
        </p:spPr>
        <p:txBody>
          <a:bodyPr anchor="t">
            <a:normAutofit/>
          </a:bodyPr>
          <a:lstStyle>
            <a:lvl1pPr>
              <a:buClr>
                <a:srgbClr val="F3B329"/>
              </a:buClr>
              <a:defRPr sz="1600"/>
            </a:lvl1pPr>
            <a:lvl2pPr>
              <a:buClr>
                <a:srgbClr val="F3B329"/>
              </a:buClr>
              <a:defRPr/>
            </a:lvl2pPr>
            <a:lvl3pPr>
              <a:buClr>
                <a:srgbClr val="F3B329"/>
              </a:buClr>
              <a:defRPr/>
            </a:lvl3pPr>
            <a:lvl4pPr>
              <a:buClr>
                <a:srgbClr val="F3B329"/>
              </a:buClr>
              <a:defRPr/>
            </a:lvl4pPr>
            <a:lvl5pPr>
              <a:buClr>
                <a:srgbClr val="F3B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11046" y="2264233"/>
            <a:ext cx="3892393" cy="486903"/>
          </a:xfrm>
          <a:solidFill>
            <a:srgbClr val="F3B329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4"/>
          </p:nvPr>
        </p:nvSpPr>
        <p:spPr>
          <a:xfrm>
            <a:off x="4640562" y="2264233"/>
            <a:ext cx="3892393" cy="486903"/>
          </a:xfrm>
          <a:solidFill>
            <a:srgbClr val="F3B329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74690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lank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4025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Large Char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127148"/>
            <a:ext cx="7928999" cy="4946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4"/>
          </p:nvPr>
        </p:nvSpPr>
        <p:spPr>
          <a:xfrm>
            <a:off x="607501" y="1069848"/>
            <a:ext cx="7928998" cy="4691190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7657574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446088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446088"/>
            <a:ext cx="2660650" cy="1618396"/>
          </a:xfrm>
        </p:spPr>
        <p:txBody>
          <a:bodyPr anchor="b"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446089"/>
            <a:ext cx="4689475" cy="5414963"/>
          </a:xfrm>
        </p:spPr>
        <p:txBody>
          <a:bodyPr>
            <a:normAutofit/>
          </a:bodyPr>
          <a:lstStyle>
            <a:lvl1pPr>
              <a:buClr>
                <a:srgbClr val="F3B329"/>
              </a:buClr>
              <a:defRPr sz="1600"/>
            </a:lvl1pPr>
            <a:lvl2pPr>
              <a:buClr>
                <a:srgbClr val="F3B329"/>
              </a:buClr>
              <a:defRPr/>
            </a:lvl2pPr>
            <a:lvl3pPr>
              <a:buClr>
                <a:srgbClr val="F3B329"/>
              </a:buClr>
              <a:defRPr/>
            </a:lvl3pPr>
            <a:lvl4pPr>
              <a:buClr>
                <a:srgbClr val="F3B329"/>
              </a:buClr>
              <a:defRPr/>
            </a:lvl4pPr>
            <a:lvl5pPr>
              <a:buClr>
                <a:srgbClr val="F3B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2260739"/>
            <a:ext cx="2660650" cy="3600311"/>
          </a:xfrm>
        </p:spPr>
        <p:txBody>
          <a:bodyPr tIns="182880" anchor="t" anchorCtr="0"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741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1081456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1238502"/>
            <a:ext cx="4420380" cy="2645912"/>
          </a:xfrm>
        </p:spPr>
        <p:txBody>
          <a:bodyPr anchor="ctr" anchorCtr="0"/>
          <a:lstStyle>
            <a:lvl1pPr algn="l">
              <a:defRPr sz="3150" b="1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3" y="4443681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1081457"/>
            <a:ext cx="2857501" cy="4075465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18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me C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4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2435958"/>
            <a:ext cx="3286891" cy="2007789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2286001"/>
            <a:ext cx="3660225" cy="2295525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F3B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F3B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83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2222288"/>
            <a:ext cx="3889405" cy="3638763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2222287"/>
            <a:ext cx="3895937" cy="3638764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and 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6"/>
          <p:cNvSpPr/>
          <p:nvPr userDrawn="1"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046" y="2264233"/>
            <a:ext cx="3892393" cy="486903"/>
          </a:xfrm>
          <a:solidFill>
            <a:srgbClr val="C03329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831349"/>
            <a:ext cx="3892392" cy="3109913"/>
          </a:xfrm>
        </p:spPr>
        <p:txBody>
          <a:bodyPr anchor="t">
            <a:normAutofit/>
          </a:bodyPr>
          <a:lstStyle>
            <a:lvl1pPr>
              <a:buClr>
                <a:srgbClr val="C03329"/>
              </a:buClr>
              <a:defRPr sz="1600"/>
            </a:lvl1pPr>
            <a:lvl2pPr>
              <a:buClr>
                <a:srgbClr val="C03329"/>
              </a:buClr>
              <a:defRPr/>
            </a:lvl2pPr>
            <a:lvl3pPr>
              <a:buClr>
                <a:srgbClr val="C03329"/>
              </a:buClr>
              <a:defRPr/>
            </a:lvl3pPr>
            <a:lvl4pPr>
              <a:buClr>
                <a:srgbClr val="C03329"/>
              </a:buClr>
              <a:defRPr/>
            </a:lvl4pPr>
            <a:lvl5pPr>
              <a:buClr>
                <a:srgbClr val="C03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831349"/>
            <a:ext cx="3895937" cy="3109913"/>
          </a:xfrm>
        </p:spPr>
        <p:txBody>
          <a:bodyPr anchor="t">
            <a:normAutofit/>
          </a:bodyPr>
          <a:lstStyle>
            <a:lvl1pPr>
              <a:buClr>
                <a:srgbClr val="C03329"/>
              </a:buClr>
              <a:defRPr sz="1600"/>
            </a:lvl1pPr>
            <a:lvl2pPr>
              <a:buClr>
                <a:srgbClr val="C03329"/>
              </a:buClr>
              <a:defRPr/>
            </a:lvl2pPr>
            <a:lvl3pPr>
              <a:buClr>
                <a:srgbClr val="C03329"/>
              </a:buClr>
              <a:defRPr/>
            </a:lvl3pPr>
            <a:lvl4pPr>
              <a:buClr>
                <a:srgbClr val="C03329"/>
              </a:buClr>
              <a:defRPr/>
            </a:lvl4pPr>
            <a:lvl5pPr>
              <a:buClr>
                <a:srgbClr val="C033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640562" y="2264233"/>
            <a:ext cx="3892393" cy="486903"/>
          </a:xfrm>
          <a:solidFill>
            <a:srgbClr val="C03329">
              <a:alpha val="75000"/>
            </a:srgbClr>
          </a:solidFill>
        </p:spPr>
        <p:txBody>
          <a:bodyPr anchor="b">
            <a:no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456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Larg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127148"/>
            <a:ext cx="7928999" cy="4946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4"/>
          </p:nvPr>
        </p:nvSpPr>
        <p:spPr>
          <a:xfrm>
            <a:off x="607501" y="1069848"/>
            <a:ext cx="7928998" cy="4691190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93830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446088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446088"/>
            <a:ext cx="2660650" cy="1618396"/>
          </a:xfrm>
        </p:spPr>
        <p:txBody>
          <a:bodyPr anchor="b"/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446089"/>
            <a:ext cx="4689475" cy="5414963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2260739"/>
            <a:ext cx="2660650" cy="3600311"/>
          </a:xfrm>
        </p:spPr>
        <p:txBody>
          <a:bodyPr tIns="182880" anchor="t" anchorCtr="0"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1081456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1238502"/>
            <a:ext cx="4420380" cy="2645912"/>
          </a:xfrm>
        </p:spPr>
        <p:txBody>
          <a:bodyPr anchor="ctr" anchorCtr="0"/>
          <a:lstStyle>
            <a:lvl1pPr algn="l">
              <a:defRPr sz="3150" b="1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3" y="4443681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1081457"/>
            <a:ext cx="2857501" cy="4075465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86521" y="6124041"/>
            <a:ext cx="796616" cy="490599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1" name="Content Placeholder 11"/>
          <p:cNvSpPr>
            <a:spLocks noGrp="1"/>
          </p:cNvSpPr>
          <p:nvPr>
            <p:ph sz="quarter" idx="13"/>
          </p:nvPr>
        </p:nvSpPr>
        <p:spPr>
          <a:xfrm>
            <a:off x="0" y="6124041"/>
            <a:ext cx="7333989" cy="490599"/>
          </a:xfrm>
          <a:noFill/>
        </p:spPr>
        <p:txBody>
          <a:bodyPr lIns="274320" anchor="b" anchorCtr="0"/>
          <a:lstStyle>
            <a:lvl1pPr marL="0" indent="0">
              <a:buNone/>
              <a:defRPr i="1">
                <a:solidFill>
                  <a:srgbClr val="C03329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6202287"/>
            <a:ext cx="7818783" cy="26235"/>
          </a:xfrm>
          <a:prstGeom prst="line">
            <a:avLst/>
          </a:prstGeom>
          <a:ln w="34925">
            <a:solidFill>
              <a:srgbClr val="C033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2184402"/>
            <a:ext cx="7922464" cy="367439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345656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67454-0953-C44C-8351-F3EB1EDEDDC8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056" y="6311465"/>
            <a:ext cx="345971" cy="3651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50" r:id="rId3"/>
    <p:sldLayoutId id="2147483652" r:id="rId4"/>
    <p:sldLayoutId id="2147483696" r:id="rId5"/>
    <p:sldLayoutId id="2147483654" r:id="rId6"/>
    <p:sldLayoutId id="2147483700" r:id="rId7"/>
    <p:sldLayoutId id="2147483656" r:id="rId8"/>
    <p:sldLayoutId id="2147483666" r:id="rId9"/>
    <p:sldLayoutId id="2147483661" r:id="rId10"/>
    <p:sldLayoutId id="2147483693" r:id="rId11"/>
    <p:sldLayoutId id="2147483671" r:id="rId12"/>
    <p:sldLayoutId id="2147483653" r:id="rId13"/>
    <p:sldLayoutId id="2147483697" r:id="rId14"/>
    <p:sldLayoutId id="2147483679" r:id="rId15"/>
    <p:sldLayoutId id="2147483701" r:id="rId16"/>
    <p:sldLayoutId id="2147483682" r:id="rId17"/>
    <p:sldLayoutId id="2147483683" r:id="rId18"/>
    <p:sldLayoutId id="2147483684" r:id="rId19"/>
    <p:sldLayoutId id="2147483694" r:id="rId20"/>
    <p:sldLayoutId id="2147483672" r:id="rId21"/>
    <p:sldLayoutId id="2147483698" r:id="rId22"/>
    <p:sldLayoutId id="2147483677" r:id="rId23"/>
    <p:sldLayoutId id="2147483680" r:id="rId24"/>
    <p:sldLayoutId id="2147483702" r:id="rId25"/>
    <p:sldLayoutId id="2147483685" r:id="rId26"/>
    <p:sldLayoutId id="2147483686" r:id="rId27"/>
    <p:sldLayoutId id="2147483687" r:id="rId28"/>
    <p:sldLayoutId id="2147483695" r:id="rId29"/>
    <p:sldLayoutId id="2147483673" r:id="rId30"/>
    <p:sldLayoutId id="2147483678" r:id="rId31"/>
    <p:sldLayoutId id="2147483699" r:id="rId32"/>
    <p:sldLayoutId id="2147483681" r:id="rId33"/>
    <p:sldLayoutId id="2147483703" r:id="rId34"/>
    <p:sldLayoutId id="2147483688" r:id="rId35"/>
    <p:sldLayoutId id="2147483689" r:id="rId36"/>
    <p:sldLayoutId id="2147483690" r:id="rId37"/>
  </p:sldLayoutIdLst>
  <p:hf hdr="0" dt="0"/>
  <p:txStyles>
    <p:titleStyle>
      <a:lvl1pPr algn="l" defTabSz="3429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Placeholder 12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grayscl/>
          </a:blip>
          <a:srcRect l="-125" t="2941" r="125" b="20601"/>
          <a:stretch/>
        </p:blipFill>
        <p:spPr>
          <a:prstGeom prst="rect">
            <a:avLst/>
          </a:prstGeom>
        </p:spPr>
      </p:pic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607500" y="3583183"/>
            <a:ext cx="7928999" cy="1467580"/>
          </a:xfrm>
          <a:solidFill>
            <a:srgbClr val="C03329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SchoolSTAT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SchoolName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7500" y="5986907"/>
            <a:ext cx="7927975" cy="496189"/>
          </a:xfrm>
          <a:solidFill>
            <a:srgbClr val="F3B329"/>
          </a:solidFill>
        </p:spPr>
        <p:txBody>
          <a:bodyPr>
            <a:normAutofit/>
          </a:bodyPr>
          <a:lstStyle/>
          <a:p>
            <a:r>
              <a:rPr lang="en-US" b="1">
                <a:solidFill>
                  <a:schemeClr val="bg1"/>
                </a:solidFill>
              </a:rPr>
              <a:t>11/10/16</a:t>
            </a:r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608524" y="5157679"/>
            <a:ext cx="7927975" cy="722312"/>
          </a:xfrm>
          <a:prstGeom prst="rect">
            <a:avLst/>
          </a:prstGeom>
          <a:solidFill>
            <a:srgbClr val="456874"/>
          </a:solidFill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Tx/>
              <a:buNone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000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00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0000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accent1"/>
              </a:buClr>
              <a:buFont typeface="Wingdings 2" charset="2"/>
              <a:buChar char="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Principal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83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Data Points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Point #1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Equity. Access. Opportunity. Fairness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/>
              <a:t>Data Point #2</a:t>
            </a:r>
          </a:p>
        </p:txBody>
      </p:sp>
    </p:spTree>
    <p:extLst>
      <p:ext uri="{BB962C8B-B14F-4D97-AF65-F5344CB8AC3E}">
        <p14:creationId xmlns:p14="http://schemas.microsoft.com/office/powerpoint/2010/main" val="228757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Distinct Data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Equity. Access. Opportunity. Fairness</a:t>
            </a:r>
          </a:p>
        </p:txBody>
      </p:sp>
    </p:spTree>
    <p:extLst>
      <p:ext uri="{BB962C8B-B14F-4D97-AF65-F5344CB8AC3E}">
        <p14:creationId xmlns:p14="http://schemas.microsoft.com/office/powerpoint/2010/main" val="130050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 Oriented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Equity. Access. Opportunity. Fairness</a:t>
            </a:r>
          </a:p>
        </p:txBody>
      </p:sp>
    </p:spTree>
    <p:extLst>
      <p:ext uri="{BB962C8B-B14F-4D97-AF65-F5344CB8AC3E}">
        <p14:creationId xmlns:p14="http://schemas.microsoft.com/office/powerpoint/2010/main" val="85454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Dosage and Stakeholders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Prescribed Dosage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Equity. Access. Opportunity. Fairness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/>
              <a:t>Stakeholders Responsible</a:t>
            </a:r>
          </a:p>
        </p:txBody>
      </p:sp>
    </p:spTree>
    <p:extLst>
      <p:ext uri="{BB962C8B-B14F-4D97-AF65-F5344CB8AC3E}">
        <p14:creationId xmlns:p14="http://schemas.microsoft.com/office/powerpoint/2010/main" val="230728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Monitoring Schedule &amp; Anticipated Outcomes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Progress Monitoring Schedule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Equity. Access. Opportunity. Fairness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/>
              <a:t>How Will We Know if it’s Working?</a:t>
            </a:r>
          </a:p>
        </p:txBody>
      </p:sp>
    </p:spTree>
    <p:extLst>
      <p:ext uri="{BB962C8B-B14F-4D97-AF65-F5344CB8AC3E}">
        <p14:creationId xmlns:p14="http://schemas.microsoft.com/office/powerpoint/2010/main" val="1448496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SCSD 1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6362A"/>
      </a:accent1>
      <a:accent2>
        <a:srgbClr val="F2B229"/>
      </a:accent2>
      <a:accent3>
        <a:srgbClr val="456774"/>
      </a:accent3>
      <a:accent4>
        <a:srgbClr val="8EA5AE"/>
      </a:accent4>
      <a:accent5>
        <a:srgbClr val="8DB449"/>
      </a:accent5>
      <a:accent6>
        <a:srgbClr val="911B21"/>
      </a:accent6>
      <a:hlink>
        <a:srgbClr val="3D2E2D"/>
      </a:hlink>
      <a:folHlink>
        <a:srgbClr val="A5692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Version- SCSD PP Template 2016" id="{B1D41B5D-953F-5244-BF5F-4352171EE803}" vid="{242329EC-5631-5A45-B3EC-14EAE6C871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Wingdings 2</vt:lpstr>
      <vt:lpstr>Quotable</vt:lpstr>
      <vt:lpstr>SchoolSTAT SchoolName</vt:lpstr>
      <vt:lpstr>Common Data Points </vt:lpstr>
      <vt:lpstr>Distinct Data Point</vt:lpstr>
      <vt:lpstr>Action Oriented Goals</vt:lpstr>
      <vt:lpstr>Dosage and Stakeholders</vt:lpstr>
      <vt:lpstr>Monitoring Schedule &amp; Anticipated Outcomes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SchoolSTAT ITC and PTECH</dc:title>
  <dc:creator>Franz, Nathan</dc:creator>
  <cp:lastModifiedBy>Williams, Corey</cp:lastModifiedBy>
  <cp:revision>3</cp:revision>
  <dcterms:modified xsi:type="dcterms:W3CDTF">2017-05-17T21:15:52Z</dcterms:modified>
</cp:coreProperties>
</file>