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handoutMasterIdLst>
    <p:handoutMasterId r:id="rId15"/>
  </p:handoutMasterIdLst>
  <p:sldIdLst>
    <p:sldId id="317" r:id="rId2"/>
    <p:sldId id="305" r:id="rId3"/>
    <p:sldId id="307" r:id="rId4"/>
    <p:sldId id="306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6" autoAdjust="0"/>
    <p:restoredTop sz="94660"/>
  </p:normalViewPr>
  <p:slideViewPr>
    <p:cSldViewPr>
      <p:cViewPr varScale="1">
        <p:scale>
          <a:sx n="69" d="100"/>
          <a:sy n="69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BF348-21B4-4E3B-8485-027278A3803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C1370-25D6-48BC-98D2-39253D5ED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48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4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195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4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09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02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3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8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6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86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2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45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6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2200" dirty="0" smtClean="0">
                <a:solidFill>
                  <a:srgbClr val="FF0000"/>
                </a:solidFill>
              </a:rPr>
              <a:t>Career 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002060"/>
                </a:solidFill>
              </a:rPr>
              <a:t>Ready</a:t>
            </a:r>
            <a:r>
              <a:rPr lang="en-US" sz="12200" dirty="0" smtClean="0"/>
              <a:t> 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00B050"/>
                </a:solidFill>
              </a:rPr>
              <a:t>Practices</a:t>
            </a:r>
            <a:endParaRPr lang="en-US" sz="12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959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8800" dirty="0" smtClean="0"/>
              <a:t>#9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0070C0"/>
                </a:solidFill>
              </a:rPr>
              <a:t>Model </a:t>
            </a:r>
            <a:r>
              <a:rPr lang="en-US" sz="12200" dirty="0">
                <a:solidFill>
                  <a:srgbClr val="0070C0"/>
                </a:solidFill>
              </a:rPr>
              <a:t>integrity, ethical leadership and effective management.</a:t>
            </a:r>
          </a:p>
        </p:txBody>
      </p:sp>
    </p:spTree>
    <p:extLst>
      <p:ext uri="{BB962C8B-B14F-4D97-AF65-F5344CB8AC3E}">
        <p14:creationId xmlns:p14="http://schemas.microsoft.com/office/powerpoint/2010/main" val="841790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8800" dirty="0" smtClean="0"/>
              <a:t>#10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00B050"/>
                </a:solidFill>
              </a:rPr>
              <a:t>Plan </a:t>
            </a:r>
            <a:r>
              <a:rPr lang="en-US" sz="12200" dirty="0">
                <a:solidFill>
                  <a:srgbClr val="00B050"/>
                </a:solidFill>
              </a:rPr>
              <a:t>education and career path aligned to personal goals.</a:t>
            </a:r>
          </a:p>
        </p:txBody>
      </p:sp>
    </p:spTree>
    <p:extLst>
      <p:ext uri="{BB962C8B-B14F-4D97-AF65-F5344CB8AC3E}">
        <p14:creationId xmlns:p14="http://schemas.microsoft.com/office/powerpoint/2010/main" val="3658425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8800" dirty="0" smtClean="0"/>
              <a:t>#11</a:t>
            </a:r>
          </a:p>
          <a:p>
            <a:pPr marL="0" indent="0" algn="ctr">
              <a:buNone/>
            </a:pPr>
            <a:r>
              <a:rPr lang="en-US" sz="15700" dirty="0" smtClean="0">
                <a:solidFill>
                  <a:srgbClr val="7030A0"/>
                </a:solidFill>
              </a:rPr>
              <a:t>Use </a:t>
            </a:r>
            <a:r>
              <a:rPr lang="en-US" sz="15700" dirty="0">
                <a:solidFill>
                  <a:srgbClr val="7030A0"/>
                </a:solidFill>
              </a:rPr>
              <a:t>technology to enhance productivity.</a:t>
            </a:r>
          </a:p>
        </p:txBody>
      </p:sp>
    </p:spTree>
    <p:extLst>
      <p:ext uri="{BB962C8B-B14F-4D97-AF65-F5344CB8AC3E}">
        <p14:creationId xmlns:p14="http://schemas.microsoft.com/office/powerpoint/2010/main" val="2883388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8800" dirty="0" smtClean="0"/>
              <a:t>#12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00B050"/>
                </a:solidFill>
              </a:rPr>
              <a:t>Work </a:t>
            </a:r>
            <a:r>
              <a:rPr lang="en-US" sz="12200" dirty="0">
                <a:solidFill>
                  <a:srgbClr val="00B050"/>
                </a:solidFill>
              </a:rPr>
              <a:t>productively in teams while using </a:t>
            </a:r>
            <a:r>
              <a:rPr lang="en-US" sz="12200" dirty="0" smtClean="0">
                <a:solidFill>
                  <a:srgbClr val="00B050"/>
                </a:solidFill>
              </a:rPr>
              <a:t>cultural and global </a:t>
            </a:r>
            <a:r>
              <a:rPr lang="en-US" sz="12200" dirty="0">
                <a:solidFill>
                  <a:srgbClr val="00B050"/>
                </a:solidFill>
              </a:rPr>
              <a:t>competence.</a:t>
            </a:r>
          </a:p>
        </p:txBody>
      </p:sp>
    </p:spTree>
    <p:extLst>
      <p:ext uri="{BB962C8B-B14F-4D97-AF65-F5344CB8AC3E}">
        <p14:creationId xmlns:p14="http://schemas.microsoft.com/office/powerpoint/2010/main" val="1173795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/>
              <a:t>#</a:t>
            </a:r>
            <a:r>
              <a:rPr lang="en-US" sz="9600" dirty="0" smtClean="0"/>
              <a:t>1</a:t>
            </a:r>
            <a:endParaRPr lang="en-US" dirty="0"/>
          </a:p>
          <a:p>
            <a:pPr marL="0" indent="0" algn="ctr">
              <a:buNone/>
            </a:pPr>
            <a:r>
              <a:rPr lang="en-US" sz="7200" dirty="0" smtClean="0">
                <a:solidFill>
                  <a:srgbClr val="FF0000"/>
                </a:solidFill>
              </a:rPr>
              <a:t>Act </a:t>
            </a:r>
            <a:r>
              <a:rPr lang="en-US" sz="7200" dirty="0">
                <a:solidFill>
                  <a:srgbClr val="FF0000"/>
                </a:solidFill>
              </a:rPr>
              <a:t>as a responsible and contributing citizen and </a:t>
            </a:r>
            <a:r>
              <a:rPr lang="en-US" sz="7200" dirty="0" smtClean="0">
                <a:solidFill>
                  <a:srgbClr val="FF0000"/>
                </a:solidFill>
              </a:rPr>
              <a:t>employee.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87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5532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8900" dirty="0" smtClean="0"/>
              <a:t>#2</a:t>
            </a:r>
            <a:endParaRPr lang="en-US" sz="8900" dirty="0"/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00B050"/>
                </a:solidFill>
              </a:rPr>
              <a:t>Apply </a:t>
            </a:r>
            <a:r>
              <a:rPr lang="en-US" sz="12200" dirty="0">
                <a:solidFill>
                  <a:srgbClr val="00B050"/>
                </a:solidFill>
              </a:rPr>
              <a:t>Appropriate Academic and Technical Skills.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1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8900" dirty="0" smtClean="0"/>
              <a:t>#3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FFC000"/>
                </a:solidFill>
              </a:rPr>
              <a:t>Attend </a:t>
            </a:r>
            <a:r>
              <a:rPr lang="en-US" sz="12200" dirty="0">
                <a:solidFill>
                  <a:srgbClr val="FFC000"/>
                </a:solidFill>
              </a:rPr>
              <a:t>to personal health and financial well‐being.</a:t>
            </a:r>
          </a:p>
        </p:txBody>
      </p:sp>
    </p:spTree>
    <p:extLst>
      <p:ext uri="{BB962C8B-B14F-4D97-AF65-F5344CB8AC3E}">
        <p14:creationId xmlns:p14="http://schemas.microsoft.com/office/powerpoint/2010/main" val="206414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770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8900" dirty="0" smtClean="0"/>
              <a:t>#4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C00000"/>
                </a:solidFill>
              </a:rPr>
              <a:t>Communicate </a:t>
            </a:r>
            <a:r>
              <a:rPr lang="en-US" sz="12200" dirty="0">
                <a:solidFill>
                  <a:srgbClr val="C00000"/>
                </a:solidFill>
              </a:rPr>
              <a:t>clearly, effectively and with reason.</a:t>
            </a:r>
          </a:p>
        </p:txBody>
      </p:sp>
    </p:spTree>
    <p:extLst>
      <p:ext uri="{BB962C8B-B14F-4D97-AF65-F5344CB8AC3E}">
        <p14:creationId xmlns:p14="http://schemas.microsoft.com/office/powerpoint/2010/main" val="2592438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8800" dirty="0" smtClean="0"/>
              <a:t>#5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00B0F0"/>
                </a:solidFill>
              </a:rPr>
              <a:t>Consider </a:t>
            </a:r>
            <a:r>
              <a:rPr lang="en-US" sz="12200" dirty="0">
                <a:solidFill>
                  <a:srgbClr val="00B0F0"/>
                </a:solidFill>
              </a:rPr>
              <a:t>the environmental, social and economic impacts of decisions.</a:t>
            </a:r>
          </a:p>
        </p:txBody>
      </p:sp>
    </p:spTree>
    <p:extLst>
      <p:ext uri="{BB962C8B-B14F-4D97-AF65-F5344CB8AC3E}">
        <p14:creationId xmlns:p14="http://schemas.microsoft.com/office/powerpoint/2010/main" val="2619793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553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8800" dirty="0" smtClean="0"/>
              <a:t>#6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7030A0"/>
                </a:solidFill>
              </a:rPr>
              <a:t>Demonstrate </a:t>
            </a:r>
            <a:r>
              <a:rPr lang="en-US" sz="12200" dirty="0">
                <a:solidFill>
                  <a:srgbClr val="7030A0"/>
                </a:solidFill>
              </a:rPr>
              <a:t>creativity and innovation.</a:t>
            </a:r>
          </a:p>
        </p:txBody>
      </p:sp>
    </p:spTree>
    <p:extLst>
      <p:ext uri="{BB962C8B-B14F-4D97-AF65-F5344CB8AC3E}">
        <p14:creationId xmlns:p14="http://schemas.microsoft.com/office/powerpoint/2010/main" val="2671408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8800" dirty="0" smtClean="0"/>
              <a:t>#7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FF0000"/>
                </a:solidFill>
              </a:rPr>
              <a:t>Employ </a:t>
            </a:r>
            <a:r>
              <a:rPr lang="en-US" sz="12200" dirty="0">
                <a:solidFill>
                  <a:srgbClr val="FF0000"/>
                </a:solidFill>
              </a:rPr>
              <a:t>valid and reliable research strategies.</a:t>
            </a:r>
          </a:p>
        </p:txBody>
      </p:sp>
    </p:spTree>
    <p:extLst>
      <p:ext uri="{BB962C8B-B14F-4D97-AF65-F5344CB8AC3E}">
        <p14:creationId xmlns:p14="http://schemas.microsoft.com/office/powerpoint/2010/main" val="3771113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8800" dirty="0" smtClean="0"/>
              <a:t>#8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FFC000"/>
                </a:solidFill>
              </a:rPr>
              <a:t>Utilize </a:t>
            </a:r>
            <a:r>
              <a:rPr lang="en-US" sz="12200" dirty="0">
                <a:solidFill>
                  <a:srgbClr val="FFC000"/>
                </a:solidFill>
              </a:rPr>
              <a:t>critical thinking to make sense of problems and persevere in solving them.</a:t>
            </a:r>
          </a:p>
        </p:txBody>
      </p:sp>
    </p:spTree>
    <p:extLst>
      <p:ext uri="{BB962C8B-B14F-4D97-AF65-F5344CB8AC3E}">
        <p14:creationId xmlns:p14="http://schemas.microsoft.com/office/powerpoint/2010/main" val="4286609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4886</TotalTime>
  <Words>133</Words>
  <Application>Microsoft Office PowerPoint</Application>
  <PresentationFormat>On-screen Show (4:3)</PresentationFormat>
  <Paragraphs>27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Syracuse P-TECH</dc:title>
  <dc:creator>Lisi, Nicholas</dc:creator>
  <cp:lastModifiedBy>Lisi, Nicholas</cp:lastModifiedBy>
  <cp:revision>105</cp:revision>
  <dcterms:created xsi:type="dcterms:W3CDTF">2015-04-29T22:55:25Z</dcterms:created>
  <dcterms:modified xsi:type="dcterms:W3CDTF">2017-08-11T11:09:40Z</dcterms:modified>
</cp:coreProperties>
</file>