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6" r:id="rId5"/>
    <p:sldId id="257" r:id="rId6"/>
    <p:sldId id="258" r:id="rId7"/>
    <p:sldId id="260" r:id="rId8"/>
    <p:sldId id="259" r:id="rId9"/>
    <p:sldId id="265" r:id="rId10"/>
    <p:sldId id="261" r:id="rId11"/>
    <p:sldId id="263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7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8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3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5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6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5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2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E077-96BE-4FA1-BE61-FA21F9057BF7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66B80-F76A-4320-BD81-E78CC299F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8975"/>
            <a:ext cx="91440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Careers in Manufacturing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3325"/>
            <a:ext cx="9144000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/>
          <a:stretch/>
        </p:blipFill>
        <p:spPr>
          <a:xfrm>
            <a:off x="762000" y="236115"/>
            <a:ext cx="2450528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28" y="199159"/>
            <a:ext cx="2273872" cy="1731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9"/>
          <a:stretch/>
        </p:blipFill>
        <p:spPr>
          <a:xfrm>
            <a:off x="6172199" y="208406"/>
            <a:ext cx="2302343" cy="17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5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12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Programming…Manufacturing?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7"/>
          <a:stretch/>
        </p:blipFill>
        <p:spPr>
          <a:xfrm>
            <a:off x="838200" y="2034910"/>
            <a:ext cx="7467600" cy="48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9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0" b="5583"/>
          <a:stretch/>
        </p:blipFill>
        <p:spPr>
          <a:xfrm>
            <a:off x="152400" y="3886200"/>
            <a:ext cx="4114800" cy="2134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45" b="11046"/>
          <a:stretch/>
        </p:blipFill>
        <p:spPr>
          <a:xfrm>
            <a:off x="381000" y="1066800"/>
            <a:ext cx="5202382" cy="2459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1473322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Design 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b="12762"/>
          <a:stretch/>
        </p:blipFill>
        <p:spPr>
          <a:xfrm>
            <a:off x="5105400" y="3886200"/>
            <a:ext cx="3844019" cy="2134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096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Build Prototype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6096000"/>
            <a:ext cx="384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Manufacture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937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3"/>
          <a:stretch/>
        </p:blipFill>
        <p:spPr>
          <a:xfrm>
            <a:off x="48718" y="1066800"/>
            <a:ext cx="9019082" cy="5299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981" y="152400"/>
            <a:ext cx="878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Careers in Manufacturing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315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Project…</a:t>
            </a:r>
          </a:p>
          <a:p>
            <a:endParaRPr lang="en-US" dirty="0" smtClean="0"/>
          </a:p>
          <a:p>
            <a:r>
              <a:rPr lang="en-US" dirty="0" smtClean="0"/>
              <a:t>Working in teams select one career in manufacturing. </a:t>
            </a:r>
          </a:p>
          <a:p>
            <a:endParaRPr lang="en-US" dirty="0" smtClean="0"/>
          </a:p>
          <a:p>
            <a:r>
              <a:rPr lang="en-US" dirty="0" smtClean="0"/>
              <a:t>Create a “job posting” poster for that career that would be posted on indeed.com, monster.com, ziprecruiter.com, ect…</a:t>
            </a:r>
          </a:p>
          <a:p>
            <a:endParaRPr lang="en-US" dirty="0" smtClean="0"/>
          </a:p>
          <a:p>
            <a:r>
              <a:rPr lang="en-US" dirty="0" smtClean="0"/>
              <a:t>Share with the class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1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Manufacturing Job is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survey is a tool that guides </a:t>
            </a:r>
            <a:r>
              <a:rPr lang="en-US" dirty="0" smtClean="0"/>
              <a:t>you toward </a:t>
            </a:r>
            <a:r>
              <a:rPr lang="en-US" dirty="0"/>
              <a:t>careers that match </a:t>
            </a:r>
            <a:r>
              <a:rPr lang="en-US" dirty="0" smtClean="0"/>
              <a:t>your </a:t>
            </a:r>
            <a:r>
              <a:rPr lang="en-US" dirty="0"/>
              <a:t>interests.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Its based </a:t>
            </a:r>
            <a:r>
              <a:rPr lang="en-US" dirty="0"/>
              <a:t>on the theory that career choice is an expression of </a:t>
            </a:r>
            <a:r>
              <a:rPr lang="en-US" dirty="0" smtClean="0"/>
              <a:t>your personality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09136"/>
            <a:ext cx="4343400" cy="24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5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Manufacturing Job is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smtClean="0"/>
              <a:t>six </a:t>
            </a:r>
            <a:r>
              <a:rPr lang="en-US" dirty="0"/>
              <a:t>personality </a:t>
            </a:r>
            <a:r>
              <a:rPr lang="en-US" dirty="0" smtClean="0"/>
              <a:t>types </a:t>
            </a:r>
            <a:r>
              <a:rPr lang="en-US" dirty="0"/>
              <a:t>and rank them from </a:t>
            </a:r>
            <a:r>
              <a:rPr lang="en-US" dirty="0" smtClean="0"/>
              <a:t>1-6.</a:t>
            </a:r>
          </a:p>
          <a:p>
            <a:endParaRPr lang="en-US" dirty="0" smtClean="0"/>
          </a:p>
          <a:p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smtClean="0"/>
              <a:t>profile </a:t>
            </a:r>
            <a:r>
              <a:rPr lang="en-US" dirty="0"/>
              <a:t>that sounds the most like </a:t>
            </a:r>
            <a:r>
              <a:rPr lang="en-US" dirty="0" smtClean="0"/>
              <a:t>you.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smtClean="0"/>
              <a:t>profile </a:t>
            </a:r>
            <a:r>
              <a:rPr lang="en-US" dirty="0"/>
              <a:t>that sounds the least like you. </a:t>
            </a:r>
          </a:p>
        </p:txBody>
      </p:sp>
    </p:spTree>
    <p:extLst>
      <p:ext uri="{BB962C8B-B14F-4D97-AF65-F5344CB8AC3E}">
        <p14:creationId xmlns:p14="http://schemas.microsoft.com/office/powerpoint/2010/main" val="250240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Career is Best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a partner and share the results of the survey.</a:t>
            </a:r>
          </a:p>
          <a:p>
            <a:endParaRPr lang="en-US" dirty="0"/>
          </a:p>
          <a:p>
            <a:r>
              <a:rPr lang="en-US" dirty="0" smtClean="0"/>
              <a:t>Share what career </a:t>
            </a:r>
            <a:r>
              <a:rPr lang="en-US" dirty="0" smtClean="0"/>
              <a:t>you’re </a:t>
            </a:r>
            <a:r>
              <a:rPr lang="en-US" dirty="0" smtClean="0"/>
              <a:t>best connected with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Share what career you’re least connected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3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“The process of converting raw materials, components, or parts into finished goods that meet a customer's expectations or specifications”.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495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Can we agree….</a:t>
            </a:r>
          </a:p>
          <a:p>
            <a:pPr marL="0" indent="0" algn="ctr">
              <a:buNone/>
            </a:pPr>
            <a:r>
              <a:rPr lang="en-US" sz="7200" dirty="0"/>
              <a:t>E</a:t>
            </a:r>
            <a:r>
              <a:rPr lang="en-US" sz="7200" dirty="0" smtClean="0"/>
              <a:t>very item has been “manufactured”.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1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all items “manufactured” by humans?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971800"/>
            <a:ext cx="58293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6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0073"/>
            <a:ext cx="8229600" cy="4525963"/>
          </a:xfrm>
        </p:spPr>
        <p:txBody>
          <a:bodyPr/>
          <a:lstStyle/>
          <a:p>
            <a:r>
              <a:rPr lang="en-US" dirty="0" smtClean="0"/>
              <a:t>Robotics – Things made by robots.</a:t>
            </a:r>
          </a:p>
          <a:p>
            <a:r>
              <a:rPr lang="en-US" dirty="0" smtClean="0"/>
              <a:t>Are humans involved? If yes….how?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2971800"/>
            <a:ext cx="7744691" cy="38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1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/>
          <a:lstStyle/>
          <a:p>
            <a:r>
              <a:rPr lang="en-US" dirty="0" smtClean="0"/>
              <a:t>Designing and Building Robots…Manufacturing?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35200"/>
            <a:ext cx="69342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6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232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Careers in Manufacturing </vt:lpstr>
      <vt:lpstr>What Manufacturing Job is for You?</vt:lpstr>
      <vt:lpstr>What Manufacturing Job is for You?</vt:lpstr>
      <vt:lpstr>What Career is Best for You?</vt:lpstr>
      <vt:lpstr>Manufacturing</vt:lpstr>
      <vt:lpstr>Manufacturing</vt:lpstr>
      <vt:lpstr>Manufacturing</vt:lpstr>
      <vt:lpstr>Manufacturing</vt:lpstr>
      <vt:lpstr>Manufacturing</vt:lpstr>
      <vt:lpstr>Manufacturing</vt:lpstr>
      <vt:lpstr>Manufacturing</vt:lpstr>
      <vt:lpstr>PowerPoint Presentation</vt:lpstr>
      <vt:lpstr>Manufacturing Jobs</vt:lpstr>
    </vt:vector>
  </TitlesOfParts>
  <Company>Syracuse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Manufacturing</dc:title>
  <dc:creator>Lisi, Nicholas</dc:creator>
  <cp:lastModifiedBy>Lisi, Nicholas</cp:lastModifiedBy>
  <cp:revision>21</cp:revision>
  <dcterms:created xsi:type="dcterms:W3CDTF">2017-06-15T11:03:09Z</dcterms:created>
  <dcterms:modified xsi:type="dcterms:W3CDTF">2017-06-21T15:47:13Z</dcterms:modified>
</cp:coreProperties>
</file>