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64" r:id="rId4"/>
    <p:sldId id="257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8/6/2017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8/6/2017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8/6/2017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8/6/2017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8/6/2017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8/6/2017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8/6/2017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8/6/2017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8/6/2017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8/6/2017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8/6/2017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8/6/2017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8/6/2017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8/6/2017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8/6/2017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8/6/2017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8/6/2017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8/6/2017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Holland Code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John Holland's Six Personality Types</a:t>
            </a:r>
          </a:p>
        </p:txBody>
      </p:sp>
    </p:spTree>
    <p:extLst>
      <p:ext uri="{BB962C8B-B14F-4D97-AF65-F5344CB8AC3E}">
        <p14:creationId xmlns:p14="http://schemas.microsoft.com/office/powerpoint/2010/main" val="2675903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051" y="0"/>
            <a:ext cx="7863840" cy="6843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255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Results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67" y="2332739"/>
            <a:ext cx="11968845" cy="3441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533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Realistic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1" y="2336872"/>
            <a:ext cx="11625942" cy="436437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•Likes to work with animals, tools, or machines; generally avoids social activities like teaching, healing, and informing </a:t>
            </a:r>
            <a:r>
              <a:rPr lang="en-US" dirty="0" smtClean="0"/>
              <a:t>others.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•Has good skills in working with tools, mechanical or electrical drawings, machines, or plants and </a:t>
            </a:r>
            <a:r>
              <a:rPr lang="en-US" dirty="0" smtClean="0"/>
              <a:t>animals.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•Values practical things you can see, touch, and use like plants and animals, tools, equipment, or </a:t>
            </a:r>
            <a:r>
              <a:rPr lang="en-US" dirty="0" smtClean="0"/>
              <a:t>machines.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•Sees self as practical, mechanical, and realistic.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089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Investigative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2336872"/>
            <a:ext cx="11861073" cy="427293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•Likes to study and solve math or science problems; generally avoids leading, selling, or persuading </a:t>
            </a:r>
            <a:r>
              <a:rPr lang="en-US" dirty="0" smtClean="0"/>
              <a:t>people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•Is good at understanding and solving science and math </a:t>
            </a:r>
            <a:r>
              <a:rPr lang="en-US" dirty="0" smtClean="0"/>
              <a:t>problems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•Values </a:t>
            </a:r>
            <a:r>
              <a:rPr lang="en-US" dirty="0" smtClean="0"/>
              <a:t>science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•Sees self as precise, scientific, and </a:t>
            </a:r>
            <a:r>
              <a:rPr lang="en-US" dirty="0" smtClean="0"/>
              <a:t>intellectual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876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Artistic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007" y="2336873"/>
            <a:ext cx="11717382" cy="43904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•Likes to do creative activities like art, drama, crafts, dance, music, or creative writing; generally avoids highly ordered or repetitive </a:t>
            </a:r>
            <a:r>
              <a:rPr lang="en-US" dirty="0" smtClean="0"/>
              <a:t>activities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• Has good artistic abilities -- in creative writing, drama, crafts, music, or </a:t>
            </a:r>
            <a:r>
              <a:rPr lang="en-US" dirty="0" smtClean="0"/>
              <a:t>art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•Values the creative arts -- like drama, music, art, or the works of creative </a:t>
            </a:r>
            <a:r>
              <a:rPr lang="en-US" dirty="0" smtClean="0"/>
              <a:t>writers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•Sees self as expressive, original, and independent.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874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754" y="2336873"/>
            <a:ext cx="11821885" cy="432518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•Likes to do things to help people -- like, teaching, nursing, or giving first aid, providing information; generally avoids using machines, tools, or animals to achieve a </a:t>
            </a:r>
            <a:r>
              <a:rPr lang="en-US" dirty="0" smtClean="0"/>
              <a:t>goal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•Is good at teaching, counseling, nursing, or giving </a:t>
            </a:r>
            <a:r>
              <a:rPr lang="en-US" dirty="0" smtClean="0"/>
              <a:t>information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•Values helping people and solving social </a:t>
            </a:r>
            <a:r>
              <a:rPr lang="en-US" dirty="0" smtClean="0"/>
              <a:t>problems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•Sees self as helpful, friendly, and </a:t>
            </a:r>
            <a:r>
              <a:rPr lang="en-US" dirty="0" smtClean="0"/>
              <a:t>trustworthy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467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Enterprising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503" y="2336872"/>
            <a:ext cx="11848011" cy="436437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•Likes to lead and persuade people, and to sell things and ideas; generally avoids activities that require careful observation and scientific, analytical </a:t>
            </a:r>
            <a:r>
              <a:rPr lang="en-US" dirty="0" smtClean="0"/>
              <a:t>thinking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•Is good at leading people and selling things or </a:t>
            </a:r>
            <a:r>
              <a:rPr lang="en-US" dirty="0" smtClean="0"/>
              <a:t>ideas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•Values success in politics, leadership, or </a:t>
            </a:r>
            <a:r>
              <a:rPr lang="en-US" dirty="0" smtClean="0"/>
              <a:t>business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•Sees self as energetic, ambitious, and </a:t>
            </a:r>
            <a:r>
              <a:rPr lang="en-US" dirty="0" smtClean="0"/>
              <a:t>sociable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034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Conventional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69" y="2336873"/>
            <a:ext cx="11756571" cy="437743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•Likes to work with numbers, records, or machines in a set, orderly way; generally avoids ambiguous, unstructured </a:t>
            </a:r>
            <a:r>
              <a:rPr lang="en-US" dirty="0" smtClean="0"/>
              <a:t>activities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•Is good at working with written records and numbers in a systematic, orderly </a:t>
            </a:r>
            <a:r>
              <a:rPr lang="en-US" dirty="0" smtClean="0"/>
              <a:t>way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•Values success in </a:t>
            </a:r>
            <a:r>
              <a:rPr lang="en-US" dirty="0" smtClean="0"/>
              <a:t>business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•Sees self as orderly, and good at following a set </a:t>
            </a:r>
            <a:r>
              <a:rPr lang="en-US" dirty="0" smtClean="0"/>
              <a:t>plan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885249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8</TotalTime>
  <Words>399</Words>
  <Application>Microsoft Office PowerPoint</Application>
  <PresentationFormat>Widescreen</PresentationFormat>
  <Paragraphs>51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Trebuchet MS</vt:lpstr>
      <vt:lpstr>Berlin</vt:lpstr>
      <vt:lpstr>Holland Code</vt:lpstr>
      <vt:lpstr>PowerPoint Presentation</vt:lpstr>
      <vt:lpstr>My Results</vt:lpstr>
      <vt:lpstr>Realistic</vt:lpstr>
      <vt:lpstr>Investigative</vt:lpstr>
      <vt:lpstr>Artistic </vt:lpstr>
      <vt:lpstr>Social</vt:lpstr>
      <vt:lpstr>Enterprising</vt:lpstr>
      <vt:lpstr>Conventional </vt:lpstr>
    </vt:vector>
  </TitlesOfParts>
  <Company>Syracuse 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Holland Code</dc:title>
  <dc:creator>Lisi, Nicholas</dc:creator>
  <cp:lastModifiedBy>Lisi, Nicholas</cp:lastModifiedBy>
  <cp:revision>3</cp:revision>
  <dcterms:created xsi:type="dcterms:W3CDTF">2017-08-06T13:39:05Z</dcterms:created>
  <dcterms:modified xsi:type="dcterms:W3CDTF">2017-08-06T13:49:28Z</dcterms:modified>
</cp:coreProperties>
</file>