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handoutMasterIdLst>
    <p:handoutMasterId r:id="rId10"/>
  </p:handoutMasterIdLst>
  <p:sldIdLst>
    <p:sldId id="320" r:id="rId2"/>
    <p:sldId id="303" r:id="rId3"/>
    <p:sldId id="304" r:id="rId4"/>
    <p:sldId id="319" r:id="rId5"/>
    <p:sldId id="305" r:id="rId6"/>
    <p:sldId id="317" r:id="rId7"/>
    <p:sldId id="321" r:id="rId8"/>
    <p:sldId id="30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6" autoAdjust="0"/>
    <p:restoredTop sz="94660"/>
  </p:normalViewPr>
  <p:slideViewPr>
    <p:cSldViewPr>
      <p:cViewPr varScale="1">
        <p:scale>
          <a:sx n="69" d="100"/>
          <a:sy n="69" d="100"/>
        </p:scale>
        <p:origin x="141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5BF348-21B4-4E3B-8485-027278A3803A}" type="datetimeFigureOut">
              <a:rPr lang="en-US" smtClean="0"/>
              <a:t>8/11/2017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EC1370-25D6-48BC-98D2-39253D5ED71F}" type="slidenum">
              <a:rPr lang="en-US" smtClean="0"/>
              <a:t>‹#›</a:t>
            </a:fld>
            <a:endParaRPr lang="en-US"/>
          </a:p>
        </p:txBody>
      </p:sp>
    </p:spTree>
    <p:extLst>
      <p:ext uri="{BB962C8B-B14F-4D97-AF65-F5344CB8AC3E}">
        <p14:creationId xmlns:p14="http://schemas.microsoft.com/office/powerpoint/2010/main" val="24655484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F9BA93-73C5-4592-B281-F270D5D8231A}"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239734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9BA93-73C5-4592-B281-F270D5D8231A}"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3498195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9BA93-73C5-4592-B281-F270D5D8231A}"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232294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9BA93-73C5-4592-B281-F270D5D8231A}"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3812109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F9BA93-73C5-4592-B281-F270D5D8231A}"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4025502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F9BA93-73C5-4592-B281-F270D5D8231A}"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2292535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F9BA93-73C5-4592-B281-F270D5D8231A}" type="datetimeFigureOut">
              <a:rPr lang="en-US" smtClean="0"/>
              <a:t>8/11/2017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21857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F9BA93-73C5-4592-B281-F270D5D8231A}" type="datetimeFigureOut">
              <a:rPr lang="en-US" smtClean="0"/>
              <a:t>8/11/2017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24106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9BA93-73C5-4592-B281-F270D5D8231A}" type="datetimeFigureOut">
              <a:rPr lang="en-US" smtClean="0"/>
              <a:t>8/11/2017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3597786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F9BA93-73C5-4592-B281-F270D5D8231A}"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299732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F9BA93-73C5-4592-B281-F270D5D8231A}"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0C9CE-4435-4AF4-8AD2-B58D189053DE}" type="slidenum">
              <a:rPr lang="en-US" smtClean="0"/>
              <a:t>‹#›</a:t>
            </a:fld>
            <a:endParaRPr lang="en-US"/>
          </a:p>
        </p:txBody>
      </p:sp>
    </p:spTree>
    <p:extLst>
      <p:ext uri="{BB962C8B-B14F-4D97-AF65-F5344CB8AC3E}">
        <p14:creationId xmlns:p14="http://schemas.microsoft.com/office/powerpoint/2010/main" val="79324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9BA93-73C5-4592-B281-F270D5D8231A}" type="datetimeFigureOut">
              <a:rPr lang="en-US" smtClean="0"/>
              <a:t>8/11/2017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0C9CE-4435-4AF4-8AD2-B58D189053DE}" type="slidenum">
              <a:rPr lang="en-US" smtClean="0"/>
              <a:t>‹#›</a:t>
            </a:fld>
            <a:endParaRPr lang="en-US"/>
          </a:p>
        </p:txBody>
      </p:sp>
    </p:spTree>
    <p:extLst>
      <p:ext uri="{BB962C8B-B14F-4D97-AF65-F5344CB8AC3E}">
        <p14:creationId xmlns:p14="http://schemas.microsoft.com/office/powerpoint/2010/main" val="3018861976"/>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Lead-In</a:t>
            </a:r>
            <a:endParaRPr lang="en-US" dirty="0"/>
          </a:p>
        </p:txBody>
      </p:sp>
      <p:sp>
        <p:nvSpPr>
          <p:cNvPr id="3" name="Content Placeholder 2"/>
          <p:cNvSpPr>
            <a:spLocks noGrp="1"/>
          </p:cNvSpPr>
          <p:nvPr>
            <p:ph idx="1"/>
          </p:nvPr>
        </p:nvSpPr>
        <p:spPr/>
        <p:txBody>
          <a:bodyPr/>
          <a:lstStyle/>
          <a:p>
            <a:r>
              <a:rPr lang="en-US" sz="4800" dirty="0" smtClean="0"/>
              <a:t>What skills are necessary for a student to have to be hired for a job?</a:t>
            </a:r>
          </a:p>
          <a:p>
            <a:endParaRPr lang="en-US" dirty="0"/>
          </a:p>
          <a:p>
            <a:pPr marL="0" indent="0">
              <a:buNone/>
            </a:pPr>
            <a:endParaRPr lang="en-US" dirty="0"/>
          </a:p>
        </p:txBody>
      </p:sp>
    </p:spTree>
    <p:extLst>
      <p:ext uri="{BB962C8B-B14F-4D97-AF65-F5344CB8AC3E}">
        <p14:creationId xmlns:p14="http://schemas.microsoft.com/office/powerpoint/2010/main" val="950931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Ready Practices</a:t>
            </a:r>
            <a:endParaRPr lang="en-US" dirty="0"/>
          </a:p>
        </p:txBody>
      </p:sp>
      <p:sp>
        <p:nvSpPr>
          <p:cNvPr id="3" name="Content Placeholder 2"/>
          <p:cNvSpPr>
            <a:spLocks noGrp="1"/>
          </p:cNvSpPr>
          <p:nvPr>
            <p:ph idx="1"/>
          </p:nvPr>
        </p:nvSpPr>
        <p:spPr/>
        <p:txBody>
          <a:bodyPr/>
          <a:lstStyle/>
          <a:p>
            <a:r>
              <a:rPr lang="en-US" dirty="0" smtClean="0"/>
              <a:t>Skills necessary to be “Career Ready”</a:t>
            </a:r>
          </a:p>
          <a:p>
            <a:r>
              <a:rPr lang="en-US" dirty="0" smtClean="0"/>
              <a:t>Practiced throughout all school activities</a:t>
            </a:r>
          </a:p>
          <a:p>
            <a:r>
              <a:rPr lang="en-US" dirty="0" smtClean="0"/>
              <a:t>Ready for the “World of Work”</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0" y="3905250"/>
            <a:ext cx="476250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9360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Ready Practices</a:t>
            </a:r>
            <a:endParaRPr lang="en-US" dirty="0"/>
          </a:p>
        </p:txBody>
      </p:sp>
      <p:sp>
        <p:nvSpPr>
          <p:cNvPr id="3" name="Content Placeholder 2"/>
          <p:cNvSpPr>
            <a:spLocks noGrp="1"/>
          </p:cNvSpPr>
          <p:nvPr>
            <p:ph idx="1"/>
          </p:nvPr>
        </p:nvSpPr>
        <p:spPr>
          <a:xfrm>
            <a:off x="457200" y="4724400"/>
            <a:ext cx="8229600" cy="1401763"/>
          </a:xfrm>
        </p:spPr>
        <p:txBody>
          <a:bodyPr>
            <a:normAutofit fontScale="92500" lnSpcReduction="10000"/>
          </a:bodyPr>
          <a:lstStyle/>
          <a:p>
            <a:r>
              <a:rPr lang="en-US" dirty="0" smtClean="0"/>
              <a:t>There are 12 Career Ready Practices P-TECH students work on throughout your time in the program.</a:t>
            </a:r>
          </a:p>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505" y="1371600"/>
            <a:ext cx="6663141" cy="3081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1734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Ready Practices</a:t>
            </a:r>
            <a:endParaRPr lang="en-US" dirty="0"/>
          </a:p>
        </p:txBody>
      </p:sp>
      <p:sp>
        <p:nvSpPr>
          <p:cNvPr id="3" name="Content Placeholder 2"/>
          <p:cNvSpPr>
            <a:spLocks noGrp="1"/>
          </p:cNvSpPr>
          <p:nvPr>
            <p:ph idx="1"/>
          </p:nvPr>
        </p:nvSpPr>
        <p:spPr/>
        <p:txBody>
          <a:bodyPr>
            <a:normAutofit/>
          </a:bodyPr>
          <a:lstStyle/>
          <a:p>
            <a:r>
              <a:rPr lang="en-US" dirty="0" smtClean="0"/>
              <a:t>We learn and practice these skills during field trips, career coaching events, projects, at college…</a:t>
            </a:r>
          </a:p>
          <a:p>
            <a:endParaRPr lang="en-US" dirty="0" smtClean="0"/>
          </a:p>
          <a:p>
            <a:r>
              <a:rPr lang="en-US" dirty="0" smtClean="0"/>
              <a:t>Students </a:t>
            </a:r>
            <a:r>
              <a:rPr lang="en-US" dirty="0"/>
              <a:t>refine these practices throughout </a:t>
            </a:r>
            <a:r>
              <a:rPr lang="en-US" dirty="0" smtClean="0"/>
              <a:t>high school, college and career...</a:t>
            </a:r>
          </a:p>
          <a:p>
            <a:endParaRPr lang="en-US" dirty="0"/>
          </a:p>
          <a:p>
            <a:r>
              <a:rPr lang="en-US" dirty="0" smtClean="0"/>
              <a:t>Always learning and perfecting!!!</a:t>
            </a:r>
          </a:p>
          <a:p>
            <a:pPr marL="0" indent="0">
              <a:buNone/>
            </a:pPr>
            <a:endParaRPr lang="en-US" dirty="0"/>
          </a:p>
        </p:txBody>
      </p:sp>
    </p:spTree>
    <p:extLst>
      <p:ext uri="{BB962C8B-B14F-4D97-AF65-F5344CB8AC3E}">
        <p14:creationId xmlns:p14="http://schemas.microsoft.com/office/powerpoint/2010/main" val="900000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a:normAutofit fontScale="55000" lnSpcReduction="20000"/>
          </a:bodyPr>
          <a:lstStyle/>
          <a:p>
            <a:pPr marL="0" indent="0">
              <a:buNone/>
            </a:pPr>
            <a:r>
              <a:rPr lang="en-US" b="1" dirty="0" smtClean="0"/>
              <a:t>1. Act </a:t>
            </a:r>
            <a:r>
              <a:rPr lang="en-US" b="1" dirty="0"/>
              <a:t>as a responsible and contributing citizen and employee</a:t>
            </a:r>
            <a:r>
              <a:rPr lang="en-US" b="1" dirty="0" smtClean="0"/>
              <a:t>.</a:t>
            </a:r>
          </a:p>
          <a:p>
            <a:pPr marL="0" indent="0">
              <a:buNone/>
            </a:pPr>
            <a:endParaRPr lang="en-US" b="1" dirty="0"/>
          </a:p>
          <a:p>
            <a:pPr marL="0" indent="0">
              <a:buNone/>
            </a:pPr>
            <a:r>
              <a:rPr lang="en-US" b="1" dirty="0"/>
              <a:t>2</a:t>
            </a:r>
            <a:r>
              <a:rPr lang="en-US" b="1" dirty="0" smtClean="0"/>
              <a:t>. Apply </a:t>
            </a:r>
            <a:r>
              <a:rPr lang="en-US" b="1" dirty="0"/>
              <a:t>appropriate academic and technical </a:t>
            </a:r>
            <a:r>
              <a:rPr lang="en-US" b="1" dirty="0" smtClean="0"/>
              <a:t>skills.</a:t>
            </a:r>
          </a:p>
          <a:p>
            <a:pPr marL="0" indent="0">
              <a:buNone/>
            </a:pPr>
            <a:endParaRPr lang="en-US" b="1" dirty="0" smtClean="0"/>
          </a:p>
          <a:p>
            <a:pPr marL="0" indent="0">
              <a:buNone/>
            </a:pPr>
            <a:r>
              <a:rPr lang="en-US" b="1" dirty="0" smtClean="0"/>
              <a:t>3. Attend </a:t>
            </a:r>
            <a:r>
              <a:rPr lang="en-US" b="1" dirty="0"/>
              <a:t>to personal health and financial well-being</a:t>
            </a:r>
            <a:r>
              <a:rPr lang="en-US" b="1" dirty="0" smtClean="0"/>
              <a:t>.</a:t>
            </a:r>
          </a:p>
          <a:p>
            <a:pPr marL="0" indent="0">
              <a:buNone/>
            </a:pPr>
            <a:endParaRPr lang="en-US" b="1" dirty="0"/>
          </a:p>
          <a:p>
            <a:pPr marL="0" indent="0">
              <a:buNone/>
            </a:pPr>
            <a:r>
              <a:rPr lang="en-US" b="1" dirty="0"/>
              <a:t>4</a:t>
            </a:r>
            <a:r>
              <a:rPr lang="en-US" b="1" dirty="0" smtClean="0"/>
              <a:t>. Communicate </a:t>
            </a:r>
            <a:r>
              <a:rPr lang="en-US" b="1" dirty="0"/>
              <a:t>clearly and effectively and with reason</a:t>
            </a:r>
            <a:r>
              <a:rPr lang="en-US" b="1" dirty="0" smtClean="0"/>
              <a:t>.</a:t>
            </a:r>
          </a:p>
          <a:p>
            <a:pPr marL="0" indent="0">
              <a:buNone/>
            </a:pPr>
            <a:endParaRPr lang="en-US" b="1" dirty="0"/>
          </a:p>
          <a:p>
            <a:pPr marL="0" indent="0">
              <a:buNone/>
            </a:pPr>
            <a:r>
              <a:rPr lang="en-US" b="1" dirty="0"/>
              <a:t>5</a:t>
            </a:r>
            <a:r>
              <a:rPr lang="en-US" b="1" dirty="0" smtClean="0"/>
              <a:t>. Consider </a:t>
            </a:r>
            <a:r>
              <a:rPr lang="en-US" b="1" dirty="0"/>
              <a:t>the environmental, social and economic impacts of decisions</a:t>
            </a:r>
            <a:r>
              <a:rPr lang="en-US" b="1" dirty="0" smtClean="0"/>
              <a:t>.</a:t>
            </a:r>
          </a:p>
          <a:p>
            <a:pPr marL="0" indent="0">
              <a:buNone/>
            </a:pPr>
            <a:endParaRPr lang="en-US" b="1" dirty="0"/>
          </a:p>
          <a:p>
            <a:pPr marL="0" indent="0">
              <a:buNone/>
            </a:pPr>
            <a:r>
              <a:rPr lang="en-US" b="1" dirty="0"/>
              <a:t>6</a:t>
            </a:r>
            <a:r>
              <a:rPr lang="en-US" b="1" dirty="0" smtClean="0"/>
              <a:t>. Demonstrate </a:t>
            </a:r>
            <a:r>
              <a:rPr lang="en-US" b="1" dirty="0"/>
              <a:t>creativity and innovation</a:t>
            </a:r>
            <a:r>
              <a:rPr lang="en-US" b="1" dirty="0" smtClean="0"/>
              <a:t>.</a:t>
            </a:r>
          </a:p>
          <a:p>
            <a:pPr marL="0" indent="0">
              <a:buNone/>
            </a:pPr>
            <a:endParaRPr lang="en-US" b="1" dirty="0" smtClean="0"/>
          </a:p>
          <a:p>
            <a:pPr marL="0" indent="0">
              <a:buNone/>
            </a:pPr>
            <a:r>
              <a:rPr lang="en-US" b="1" dirty="0" smtClean="0"/>
              <a:t>7. Employ </a:t>
            </a:r>
            <a:r>
              <a:rPr lang="en-US" b="1" dirty="0"/>
              <a:t>valid and reliable research strategies</a:t>
            </a:r>
            <a:r>
              <a:rPr lang="en-US" b="1" dirty="0" smtClean="0"/>
              <a:t>.</a:t>
            </a:r>
          </a:p>
          <a:p>
            <a:pPr marL="0" indent="0">
              <a:buNone/>
            </a:pPr>
            <a:endParaRPr lang="en-US" b="1" dirty="0"/>
          </a:p>
          <a:p>
            <a:pPr marL="0" indent="0">
              <a:buNone/>
            </a:pPr>
            <a:r>
              <a:rPr lang="en-US" b="1" dirty="0"/>
              <a:t>8</a:t>
            </a:r>
            <a:r>
              <a:rPr lang="en-US" b="1" dirty="0" smtClean="0"/>
              <a:t>. Utilize </a:t>
            </a:r>
            <a:r>
              <a:rPr lang="en-US" b="1" dirty="0"/>
              <a:t>critical thinking to make sense of problems and persevere in solving them</a:t>
            </a:r>
            <a:r>
              <a:rPr lang="en-US" b="1" dirty="0" smtClean="0"/>
              <a:t>.</a:t>
            </a:r>
          </a:p>
          <a:p>
            <a:pPr marL="0" indent="0">
              <a:buNone/>
            </a:pPr>
            <a:endParaRPr lang="en-US" b="1" dirty="0"/>
          </a:p>
          <a:p>
            <a:pPr marL="0" indent="0">
              <a:buNone/>
            </a:pPr>
            <a:r>
              <a:rPr lang="en-US" b="1" dirty="0"/>
              <a:t>9</a:t>
            </a:r>
            <a:r>
              <a:rPr lang="en-US" b="1" dirty="0" smtClean="0"/>
              <a:t>. Model </a:t>
            </a:r>
            <a:r>
              <a:rPr lang="en-US" b="1" dirty="0"/>
              <a:t>integrity, ethical leadership and effective management</a:t>
            </a:r>
            <a:r>
              <a:rPr lang="en-US" b="1" dirty="0" smtClean="0"/>
              <a:t>.</a:t>
            </a:r>
          </a:p>
          <a:p>
            <a:pPr marL="0" indent="0">
              <a:buNone/>
            </a:pPr>
            <a:endParaRPr lang="en-US" b="1" dirty="0"/>
          </a:p>
          <a:p>
            <a:pPr marL="0" indent="0">
              <a:buNone/>
            </a:pPr>
            <a:r>
              <a:rPr lang="en-US" b="1" dirty="0"/>
              <a:t>10</a:t>
            </a:r>
            <a:r>
              <a:rPr lang="en-US" b="1" dirty="0" smtClean="0"/>
              <a:t>. Plan </a:t>
            </a:r>
            <a:r>
              <a:rPr lang="en-US" b="1" dirty="0"/>
              <a:t>education and career paths aligned to personal goals</a:t>
            </a:r>
            <a:r>
              <a:rPr lang="en-US" b="1" dirty="0" smtClean="0"/>
              <a:t>.</a:t>
            </a:r>
          </a:p>
          <a:p>
            <a:pPr marL="0" indent="0">
              <a:buNone/>
            </a:pPr>
            <a:endParaRPr lang="en-US" b="1" dirty="0"/>
          </a:p>
          <a:p>
            <a:pPr marL="0" indent="0">
              <a:buNone/>
            </a:pPr>
            <a:r>
              <a:rPr lang="en-US" b="1" dirty="0"/>
              <a:t>11</a:t>
            </a:r>
            <a:r>
              <a:rPr lang="en-US" b="1" dirty="0" smtClean="0"/>
              <a:t>. Use </a:t>
            </a:r>
            <a:r>
              <a:rPr lang="en-US" b="1" dirty="0"/>
              <a:t>technology to enhance productivity</a:t>
            </a:r>
            <a:r>
              <a:rPr lang="en-US" b="1" dirty="0" smtClean="0"/>
              <a:t>.</a:t>
            </a:r>
          </a:p>
          <a:p>
            <a:pPr marL="0" indent="0">
              <a:buNone/>
            </a:pPr>
            <a:endParaRPr lang="en-US" b="1" dirty="0"/>
          </a:p>
          <a:p>
            <a:pPr marL="0" indent="0">
              <a:buNone/>
            </a:pPr>
            <a:r>
              <a:rPr lang="en-US" b="1" dirty="0"/>
              <a:t>12</a:t>
            </a:r>
            <a:r>
              <a:rPr lang="en-US" b="1" dirty="0" smtClean="0"/>
              <a:t>. Work </a:t>
            </a:r>
            <a:r>
              <a:rPr lang="en-US" b="1" dirty="0"/>
              <a:t>productively in teams while using cultural global competence.</a:t>
            </a:r>
          </a:p>
          <a:p>
            <a:endParaRPr lang="en-US" dirty="0"/>
          </a:p>
        </p:txBody>
      </p:sp>
    </p:spTree>
    <p:extLst>
      <p:ext uri="{BB962C8B-B14F-4D97-AF65-F5344CB8AC3E}">
        <p14:creationId xmlns:p14="http://schemas.microsoft.com/office/powerpoint/2010/main" val="2297879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Ready Practices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endParaRPr lang="en-US" dirty="0"/>
          </a:p>
          <a:p>
            <a:r>
              <a:rPr lang="en-US" dirty="0" smtClean="0"/>
              <a:t>Using your “Career Ready Practice”, Make a poster</a:t>
            </a:r>
          </a:p>
          <a:p>
            <a:endParaRPr lang="en-US" dirty="0" smtClean="0"/>
          </a:p>
          <a:p>
            <a:r>
              <a:rPr lang="en-US" dirty="0" smtClean="0"/>
              <a:t>Write your career ready practice on the poster…Big, Clean, Neat and Colorful. Use any other items you would like to make it look its best. They will be displayed in the hall.</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3428407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Ready Practice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US" dirty="0" smtClean="0"/>
          </a:p>
          <a:p>
            <a:r>
              <a:rPr lang="en-US" dirty="0" smtClean="0"/>
              <a:t>When finished with your poster, find </a:t>
            </a:r>
            <a:r>
              <a:rPr lang="en-US" dirty="0"/>
              <a:t>students with </a:t>
            </a:r>
            <a:r>
              <a:rPr lang="en-US" dirty="0" smtClean="0"/>
              <a:t>the same Career </a:t>
            </a:r>
            <a:r>
              <a:rPr lang="en-US" dirty="0"/>
              <a:t>Ready </a:t>
            </a:r>
            <a:r>
              <a:rPr lang="en-US" dirty="0" smtClean="0"/>
              <a:t>Practice as yours.</a:t>
            </a:r>
          </a:p>
          <a:p>
            <a:endParaRPr lang="en-US" dirty="0"/>
          </a:p>
          <a:p>
            <a:r>
              <a:rPr lang="en-US" dirty="0"/>
              <a:t>A</a:t>
            </a:r>
            <a:r>
              <a:rPr lang="en-US" dirty="0" smtClean="0"/>
              <a:t>nswer this question: </a:t>
            </a:r>
            <a:r>
              <a:rPr lang="en-US" dirty="0"/>
              <a:t>How can </a:t>
            </a:r>
            <a:r>
              <a:rPr lang="en-US"/>
              <a:t>you </a:t>
            </a:r>
            <a:r>
              <a:rPr lang="en-US" smtClean="0"/>
              <a:t>apply </a:t>
            </a:r>
            <a:r>
              <a:rPr lang="en-US" dirty="0"/>
              <a:t>the skills learned in your  “Career Ready Practice” to be successful in your college and career. </a:t>
            </a:r>
            <a:r>
              <a:rPr lang="en-US" dirty="0" smtClean="0"/>
              <a:t>?</a:t>
            </a:r>
          </a:p>
          <a:p>
            <a:endParaRPr lang="en-US" dirty="0" smtClean="0"/>
          </a:p>
          <a:p>
            <a:r>
              <a:rPr lang="en-US" dirty="0" smtClean="0"/>
              <a:t>Share the skills with those students.</a:t>
            </a:r>
          </a:p>
          <a:p>
            <a:endParaRPr lang="en-US" dirty="0" smtClean="0"/>
          </a:p>
          <a:p>
            <a:r>
              <a:rPr lang="en-US" dirty="0" smtClean="0"/>
              <a:t>Share with the class.</a:t>
            </a:r>
            <a:endParaRPr lang="en-US" dirty="0"/>
          </a:p>
          <a:p>
            <a:endParaRPr lang="en-US" dirty="0"/>
          </a:p>
        </p:txBody>
      </p:sp>
    </p:spTree>
    <p:extLst>
      <p:ext uri="{BB962C8B-B14F-4D97-AF65-F5344CB8AC3E}">
        <p14:creationId xmlns:p14="http://schemas.microsoft.com/office/powerpoint/2010/main" val="3364881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Ticket Out the Door</a:t>
            </a:r>
            <a:endParaRPr lang="en-US" dirty="0"/>
          </a:p>
        </p:txBody>
      </p:sp>
      <p:sp>
        <p:nvSpPr>
          <p:cNvPr id="3" name="Content Placeholder 2"/>
          <p:cNvSpPr>
            <a:spLocks noGrp="1"/>
          </p:cNvSpPr>
          <p:nvPr>
            <p:ph idx="1"/>
          </p:nvPr>
        </p:nvSpPr>
        <p:spPr/>
        <p:txBody>
          <a:bodyPr>
            <a:normAutofit/>
          </a:bodyPr>
          <a:lstStyle/>
          <a:p>
            <a:pPr marL="0" indent="0">
              <a:buNone/>
            </a:pPr>
            <a:r>
              <a:rPr lang="en-US" sz="4800" dirty="0" smtClean="0"/>
              <a:t>How does my behavior in class affect my success in school, college and my career?</a:t>
            </a:r>
          </a:p>
        </p:txBody>
      </p:sp>
    </p:spTree>
    <p:extLst>
      <p:ext uri="{BB962C8B-B14F-4D97-AF65-F5344CB8AC3E}">
        <p14:creationId xmlns:p14="http://schemas.microsoft.com/office/powerpoint/2010/main" val="2695389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5104</TotalTime>
  <Words>360</Words>
  <Application>Microsoft Office PowerPoint</Application>
  <PresentationFormat>On-screen Show (4:3)</PresentationFormat>
  <Paragraphs>54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Lead-In</vt:lpstr>
      <vt:lpstr>Career Ready Practices</vt:lpstr>
      <vt:lpstr>Career Ready Practices</vt:lpstr>
      <vt:lpstr>Career Ready Practices</vt:lpstr>
      <vt:lpstr>PowerPoint Presentation</vt:lpstr>
      <vt:lpstr>Career Ready Practices</vt:lpstr>
      <vt:lpstr>Career Ready Practice</vt:lpstr>
      <vt:lpstr>Ticket Out the Door</vt:lpstr>
    </vt:vector>
  </TitlesOfParts>
  <Company>SCSD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Syracuse P-TECH</dc:title>
  <dc:creator>Lisi, Nicholas</dc:creator>
  <cp:lastModifiedBy>Lisi, Nicholas</cp:lastModifiedBy>
  <cp:revision>130</cp:revision>
  <dcterms:created xsi:type="dcterms:W3CDTF">2015-04-29T22:55:25Z</dcterms:created>
  <dcterms:modified xsi:type="dcterms:W3CDTF">2017-08-11T11:09:48Z</dcterms:modified>
</cp:coreProperties>
</file>